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6DB58-6D8B-48C6-A896-B93C7A2ECD46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D448C-FA67-46E6-B762-F5955A48E22B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8208912" cy="1728191"/>
          </a:xfr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災害から大切ないのちを守るために、</a:t>
            </a:r>
            <a:r>
              <a:rPr kumimoji="1"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3600" b="1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おいてほしい“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３つの知る”</a:t>
            </a:r>
            <a:endParaRPr kumimoji="1" lang="ja-JP" altLang="en-US" sz="3600" b="1" dirty="0">
              <a:ln w="12700">
                <a:noFill/>
                <a:prstDash val="solid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684103" y="2549948"/>
            <a:ext cx="7992888" cy="37593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“３つの知る”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とは、</a:t>
            </a:r>
            <a:endParaRPr lang="en-US" altLang="ja-JP" sz="3600" b="1" dirty="0" smtClean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・「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」を知る</a:t>
            </a:r>
            <a:endParaRPr lang="en-US" altLang="ja-JP" sz="3600" b="1" dirty="0" smtClean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・「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災害時におこる危険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」を知る</a:t>
            </a:r>
            <a:endParaRPr lang="en-US" altLang="ja-JP" sz="3600" b="1" dirty="0" smtClean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・「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避難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」を知る</a:t>
            </a:r>
            <a:endParaRPr lang="en-US" altLang="ja-JP" sz="3600" b="1" dirty="0" smtClean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以上の</a:t>
            </a:r>
            <a:r>
              <a:rPr lang="en-US" altLang="ja-JP" sz="36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3</a:t>
            </a:r>
            <a:r>
              <a:rPr lang="ja-JP" altLang="en-US" sz="36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つです。</a:t>
            </a:r>
            <a:endParaRPr lang="ja-JP" altLang="en-US" sz="3600" b="1" dirty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6356" y="5229200"/>
            <a:ext cx="1224136" cy="1435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942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災害から大切ないのちを守るために、 知っておいてほしい“３つの知る”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災害から大切ないのちを守るために、 知っておいてほしい“３つの知る”</dc:title>
  <dc:creator>佐々木秀樹</dc:creator>
  <cp:lastModifiedBy>佐々木秀樹</cp:lastModifiedBy>
  <cp:revision>1</cp:revision>
  <dcterms:created xsi:type="dcterms:W3CDTF">2014-04-23T07:26:41Z</dcterms:created>
  <dcterms:modified xsi:type="dcterms:W3CDTF">2014-04-23T07:27:00Z</dcterms:modified>
</cp:coreProperties>
</file>