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F2A4-8D4F-4033-845E-E0B138320EB8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3F553-3723-4E76-BA03-EF9B400833A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F2A4-8D4F-4033-845E-E0B138320EB8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3F553-3723-4E76-BA03-EF9B400833A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F2A4-8D4F-4033-845E-E0B138320EB8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3F553-3723-4E76-BA03-EF9B400833A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F2A4-8D4F-4033-845E-E0B138320EB8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3F553-3723-4E76-BA03-EF9B400833A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F2A4-8D4F-4033-845E-E0B138320EB8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3F553-3723-4E76-BA03-EF9B400833A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F2A4-8D4F-4033-845E-E0B138320EB8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3F553-3723-4E76-BA03-EF9B400833A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F2A4-8D4F-4033-845E-E0B138320EB8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3F553-3723-4E76-BA03-EF9B400833A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F2A4-8D4F-4033-845E-E0B138320EB8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3F553-3723-4E76-BA03-EF9B400833A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F2A4-8D4F-4033-845E-E0B138320EB8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3F553-3723-4E76-BA03-EF9B400833A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F2A4-8D4F-4033-845E-E0B138320EB8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3F553-3723-4E76-BA03-EF9B400833A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4F2A4-8D4F-4033-845E-E0B138320EB8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3F553-3723-4E76-BA03-EF9B400833A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4F2A4-8D4F-4033-845E-E0B138320EB8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3F553-3723-4E76-BA03-EF9B400833AE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サブタイトル 2"/>
          <p:cNvSpPr txBox="1">
            <a:spLocks/>
          </p:cNvSpPr>
          <p:nvPr/>
        </p:nvSpPr>
        <p:spPr>
          <a:xfrm>
            <a:off x="1475656" y="6165304"/>
            <a:ext cx="6400800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強い風で、小屋がこわされる</a:t>
            </a:r>
            <a:endParaRPr lang="ja-JP" altLang="en-US" sz="18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827584" y="260649"/>
            <a:ext cx="7774632" cy="792087"/>
          </a:xfrm>
          <a:ln w="38100">
            <a:solidFill>
              <a:srgbClr val="00B0F0"/>
            </a:solidFill>
          </a:ln>
        </p:spPr>
        <p:txBody>
          <a:bodyPr/>
          <a:lstStyle/>
          <a:p>
            <a:r>
              <a:rPr kumimoji="1" lang="ja-JP" altLang="en-US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台風による被害</a:t>
            </a:r>
            <a:endParaRPr kumimoji="1" lang="ja-JP" altLang="en-US" b="1" dirty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884507" y="5833864"/>
            <a:ext cx="17919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（写真：奄美新聞社提供</a:t>
            </a:r>
            <a:r>
              <a:rPr kumimoji="1" lang="ja-JP" altLang="en-US" sz="900" dirty="0" smtClean="0"/>
              <a:t>）</a:t>
            </a:r>
            <a:endParaRPr kumimoji="1" lang="ja-JP" altLang="en-US" sz="900" dirty="0"/>
          </a:p>
        </p:txBody>
      </p:sp>
      <p:pic>
        <p:nvPicPr>
          <p:cNvPr id="1026" name="Picture 2" descr="C:\Users\小川　環\Desktop\会社12（4月～）\長崎１２\防災マップ\写真資料\0115防災マップ画像データ\①強い風が吹いている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25185"/>
            <a:ext cx="7812089" cy="4608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252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サブタイトル 2"/>
          <p:cNvSpPr txBox="1">
            <a:spLocks/>
          </p:cNvSpPr>
          <p:nvPr/>
        </p:nvSpPr>
        <p:spPr>
          <a:xfrm>
            <a:off x="1330470" y="6165304"/>
            <a:ext cx="6400800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強い風で、街路樹がたおれる。</a:t>
            </a:r>
            <a:endParaRPr lang="ja-JP" altLang="en-US" sz="18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827584" y="260649"/>
            <a:ext cx="7774632" cy="792087"/>
          </a:xfrm>
          <a:ln w="38100">
            <a:solidFill>
              <a:srgbClr val="00B0F0"/>
            </a:solidFill>
          </a:ln>
        </p:spPr>
        <p:txBody>
          <a:bodyPr/>
          <a:lstStyle/>
          <a:p>
            <a:r>
              <a:rPr kumimoji="1" lang="ja-JP" altLang="en-US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台風による被害</a:t>
            </a:r>
            <a:endParaRPr kumimoji="1" lang="ja-JP" altLang="en-US" b="1" dirty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03648" y="1196752"/>
            <a:ext cx="6625906" cy="4770652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6372200" y="5967404"/>
            <a:ext cx="18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（</a:t>
            </a:r>
            <a:r>
              <a:rPr kumimoji="1" lang="ja-JP" altLang="en-US" sz="1000" smtClean="0"/>
              <a:t>写真：九州地方整備局提供</a:t>
            </a:r>
            <a:r>
              <a:rPr kumimoji="1" lang="ja-JP" altLang="en-US" sz="1000" dirty="0" smtClean="0"/>
              <a:t>）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370226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1061864"/>
            <a:ext cx="7385111" cy="4636805"/>
          </a:xfrm>
          <a:prstGeom prst="rect">
            <a:avLst/>
          </a:prstGeom>
        </p:spPr>
      </p:pic>
      <p:sp>
        <p:nvSpPr>
          <p:cNvPr id="6" name="サブタイトル 2"/>
          <p:cNvSpPr txBox="1">
            <a:spLocks/>
          </p:cNvSpPr>
          <p:nvPr/>
        </p:nvSpPr>
        <p:spPr>
          <a:xfrm>
            <a:off x="1330470" y="5949280"/>
            <a:ext cx="6400800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強い風で、いろんな物が飛ばされる。</a:t>
            </a:r>
            <a:endParaRPr lang="ja-JP" altLang="en-US" sz="18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827584" y="260649"/>
            <a:ext cx="7774632" cy="792087"/>
          </a:xfrm>
          <a:ln w="38100">
            <a:solidFill>
              <a:srgbClr val="00B0F0"/>
            </a:solidFill>
          </a:ln>
        </p:spPr>
        <p:txBody>
          <a:bodyPr/>
          <a:lstStyle/>
          <a:p>
            <a:r>
              <a:rPr kumimoji="1" lang="ja-JP" altLang="en-US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台風による被害</a:t>
            </a:r>
            <a:endParaRPr kumimoji="1" lang="ja-JP" altLang="en-US" b="1" dirty="0">
              <a:ln w="1270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660232" y="5740223"/>
            <a:ext cx="18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/>
              <a:t>（写真：奄美新聞社提供）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71862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画面に合わせる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台風による被害</vt:lpstr>
      <vt:lpstr>台風による被害</vt:lpstr>
      <vt:lpstr>台風による被害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台風による被害</dc:title>
  <dc:creator>佐々木秀樹</dc:creator>
  <cp:lastModifiedBy>佐々木秀樹</cp:lastModifiedBy>
  <cp:revision>1</cp:revision>
  <dcterms:created xsi:type="dcterms:W3CDTF">2014-04-23T07:30:20Z</dcterms:created>
  <dcterms:modified xsi:type="dcterms:W3CDTF">2014-04-23T07:30:50Z</dcterms:modified>
</cp:coreProperties>
</file>