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34A9-430F-4270-9347-AEA99BC7EA8A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9C9B9-B8EE-4095-86B0-3A52CFF5D4A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5876"/>
            <a:ext cx="7269441" cy="502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1330470" y="6063034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ビルや家などがこわされる。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地震による被害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40152" y="5960015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（写真：災害写真データベース提供）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6700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1330470" y="6155947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道路にヒビがはいる。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028" name="Picture 4" descr="http://www.saigaichousa-db-isad.jp/drsdb_photo/fileget.do/attach_file/PH/73/07/PH00000396/attach_1197854455302_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0706"/>
            <a:ext cx="6656436" cy="499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地震による被害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40152" y="6032837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（写真：災害写真データベース提供）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573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1330470" y="6206236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ブロック</a:t>
            </a:r>
            <a:r>
              <a:rPr lang="ja-JP" altLang="en-US" sz="18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塀</a:t>
            </a:r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がこわされる。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054" name="Picture 6" descr="http://www.saigaichousa-db-isad.jp/drsdb_photo/fileget.do/attach_file/PH/58/07/PH00000600/attach_1198738233899_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470" y="1052736"/>
            <a:ext cx="6618859" cy="49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地震による被害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6136" y="5960015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（写真：災害写真データベース提供）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5629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画面に合わせる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地震による被害</vt:lpstr>
      <vt:lpstr>地震による被害</vt:lpstr>
      <vt:lpstr>地震による被害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地震による被害</dc:title>
  <dc:creator>佐々木秀樹</dc:creator>
  <cp:lastModifiedBy>佐々木秀樹</cp:lastModifiedBy>
  <cp:revision>1</cp:revision>
  <dcterms:created xsi:type="dcterms:W3CDTF">2014-04-23T07:32:04Z</dcterms:created>
  <dcterms:modified xsi:type="dcterms:W3CDTF">2014-04-23T07:32:29Z</dcterms:modified>
</cp:coreProperties>
</file>