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3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B50BE-FC62-4830-8BC4-18F063502D1B}" type="datetimeFigureOut">
              <a:rPr kumimoji="1" lang="ja-JP" altLang="en-US" smtClean="0"/>
              <a:t>2014/4/23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395F-635A-4250-B66D-9A55A97D0FF6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B50BE-FC62-4830-8BC4-18F063502D1B}" type="datetimeFigureOut">
              <a:rPr kumimoji="1" lang="ja-JP" altLang="en-US" smtClean="0"/>
              <a:t>2014/4/23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395F-635A-4250-B66D-9A55A97D0FF6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B50BE-FC62-4830-8BC4-18F063502D1B}" type="datetimeFigureOut">
              <a:rPr kumimoji="1" lang="ja-JP" altLang="en-US" smtClean="0"/>
              <a:t>2014/4/23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395F-635A-4250-B66D-9A55A97D0FF6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B50BE-FC62-4830-8BC4-18F063502D1B}" type="datetimeFigureOut">
              <a:rPr kumimoji="1" lang="ja-JP" altLang="en-US" smtClean="0"/>
              <a:t>2014/4/23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395F-635A-4250-B66D-9A55A97D0FF6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B50BE-FC62-4830-8BC4-18F063502D1B}" type="datetimeFigureOut">
              <a:rPr kumimoji="1" lang="ja-JP" altLang="en-US" smtClean="0"/>
              <a:t>2014/4/23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395F-635A-4250-B66D-9A55A97D0FF6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B50BE-FC62-4830-8BC4-18F063502D1B}" type="datetimeFigureOut">
              <a:rPr kumimoji="1" lang="ja-JP" altLang="en-US" smtClean="0"/>
              <a:t>2014/4/23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395F-635A-4250-B66D-9A55A97D0FF6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B50BE-FC62-4830-8BC4-18F063502D1B}" type="datetimeFigureOut">
              <a:rPr kumimoji="1" lang="ja-JP" altLang="en-US" smtClean="0"/>
              <a:t>2014/4/23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395F-635A-4250-B66D-9A55A97D0FF6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B50BE-FC62-4830-8BC4-18F063502D1B}" type="datetimeFigureOut">
              <a:rPr kumimoji="1" lang="ja-JP" altLang="en-US" smtClean="0"/>
              <a:t>2014/4/23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395F-635A-4250-B66D-9A55A97D0FF6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B50BE-FC62-4830-8BC4-18F063502D1B}" type="datetimeFigureOut">
              <a:rPr kumimoji="1" lang="ja-JP" altLang="en-US" smtClean="0"/>
              <a:t>2014/4/23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395F-635A-4250-B66D-9A55A97D0FF6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B50BE-FC62-4830-8BC4-18F063502D1B}" type="datetimeFigureOut">
              <a:rPr kumimoji="1" lang="ja-JP" altLang="en-US" smtClean="0"/>
              <a:t>2014/4/23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395F-635A-4250-B66D-9A55A97D0FF6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B50BE-FC62-4830-8BC4-18F063502D1B}" type="datetimeFigureOut">
              <a:rPr kumimoji="1" lang="ja-JP" altLang="en-US" smtClean="0"/>
              <a:t>2014/4/23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395F-635A-4250-B66D-9A55A97D0FF6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B50BE-FC62-4830-8BC4-18F063502D1B}" type="datetimeFigureOut">
              <a:rPr kumimoji="1" lang="ja-JP" altLang="en-US" smtClean="0"/>
              <a:t>2014/4/23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D395F-635A-4250-B66D-9A55A97D0FF6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saigaichousa-db-isad.jp/drsdb_photo/fileget.do/attach_file/PH/97/97/PH00120158/attach_1305791150846_or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7056784" cy="471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サブタイトル 2"/>
          <p:cNvSpPr txBox="1">
            <a:spLocks/>
          </p:cNvSpPr>
          <p:nvPr/>
        </p:nvSpPr>
        <p:spPr>
          <a:xfrm>
            <a:off x="1384463" y="6128690"/>
            <a:ext cx="640080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800" dirty="0" smtClean="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海岸の堤防がこわされる。</a:t>
            </a:r>
            <a:endParaRPr lang="ja-JP" altLang="en-US" sz="1800" dirty="0">
              <a:solidFill>
                <a:schemeClr val="tx1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ctrTitle"/>
          </p:nvPr>
        </p:nvSpPr>
        <p:spPr>
          <a:xfrm>
            <a:off x="827584" y="260649"/>
            <a:ext cx="7774632" cy="792087"/>
          </a:xfrm>
          <a:ln w="38100">
            <a:solidFill>
              <a:srgbClr val="00B0F0"/>
            </a:solidFill>
          </a:ln>
        </p:spPr>
        <p:txBody>
          <a:bodyPr/>
          <a:lstStyle/>
          <a:p>
            <a:r>
              <a:rPr kumimoji="1" lang="ja-JP" altLang="en-US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津波による被害</a:t>
            </a:r>
            <a:endParaRPr kumimoji="1" lang="ja-JP" altLang="en-US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084168" y="5973269"/>
            <a:ext cx="24482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 smtClean="0"/>
              <a:t>（写真：災害写真データベース提供）</a:t>
            </a:r>
            <a:endParaRPr kumimoji="1" lang="ja-JP" alt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36092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saigaichousa-db-isad.jp/drsdb_photo/fileget.do/attach_file/PH/91/05/PH00120156/attach_1305790920992_or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6528" y="1085390"/>
            <a:ext cx="6696744" cy="502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サブタイトル 2"/>
          <p:cNvSpPr txBox="1">
            <a:spLocks/>
          </p:cNvSpPr>
          <p:nvPr/>
        </p:nvSpPr>
        <p:spPr>
          <a:xfrm>
            <a:off x="1364188" y="6346474"/>
            <a:ext cx="640080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800" dirty="0" smtClean="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海水で田んぼが水</a:t>
            </a:r>
            <a:r>
              <a:rPr lang="ja-JP" altLang="en-US" sz="1800" dirty="0" err="1" smtClean="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び</a:t>
            </a:r>
            <a:r>
              <a:rPr lang="ja-JP" altLang="en-US" sz="1800" dirty="0" smtClean="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たしになる。</a:t>
            </a:r>
            <a:endParaRPr lang="ja-JP" altLang="en-US" sz="1800" dirty="0">
              <a:solidFill>
                <a:schemeClr val="tx1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ctrTitle"/>
          </p:nvPr>
        </p:nvSpPr>
        <p:spPr>
          <a:xfrm>
            <a:off x="827584" y="260649"/>
            <a:ext cx="7774632" cy="792087"/>
          </a:xfrm>
          <a:ln w="38100">
            <a:solidFill>
              <a:srgbClr val="00B0F0"/>
            </a:solidFill>
          </a:ln>
        </p:spPr>
        <p:txBody>
          <a:bodyPr/>
          <a:lstStyle/>
          <a:p>
            <a:r>
              <a:rPr kumimoji="1" lang="ja-JP" altLang="en-US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津波による被害</a:t>
            </a:r>
            <a:endParaRPr kumimoji="1" lang="ja-JP" altLang="en-US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940152" y="6100253"/>
            <a:ext cx="24482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 smtClean="0"/>
              <a:t>（写真：災害写真データベース提供）</a:t>
            </a:r>
            <a:endParaRPr kumimoji="1" lang="ja-JP" alt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121423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小川　環\Desktop\会社12（4月～）\長崎１２\防災マップ\写真資料\0115防災マップ画像データ\Ｐ５\P5-④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7452828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サブタイトル 2"/>
          <p:cNvSpPr txBox="1">
            <a:spLocks/>
          </p:cNvSpPr>
          <p:nvPr/>
        </p:nvSpPr>
        <p:spPr>
          <a:xfrm>
            <a:off x="1330470" y="6242039"/>
            <a:ext cx="640080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800" dirty="0" smtClean="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まち中のいろいろな建物がこわされる。</a:t>
            </a:r>
            <a:endParaRPr lang="ja-JP" altLang="en-US" sz="1800" dirty="0">
              <a:solidFill>
                <a:schemeClr val="tx1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ctrTitle"/>
          </p:nvPr>
        </p:nvSpPr>
        <p:spPr>
          <a:xfrm>
            <a:off x="827584" y="260649"/>
            <a:ext cx="7774632" cy="792087"/>
          </a:xfrm>
          <a:ln w="38100">
            <a:solidFill>
              <a:srgbClr val="00B0F0"/>
            </a:solidFill>
          </a:ln>
        </p:spPr>
        <p:txBody>
          <a:bodyPr/>
          <a:lstStyle/>
          <a:p>
            <a:r>
              <a:rPr kumimoji="1" lang="ja-JP" altLang="en-US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津波による被害</a:t>
            </a:r>
            <a:endParaRPr kumimoji="1" lang="ja-JP" altLang="en-US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156176" y="6021288"/>
            <a:ext cx="24482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 smtClean="0"/>
              <a:t>（写真：災害写真データベース提供）</a:t>
            </a:r>
            <a:endParaRPr kumimoji="1" lang="ja-JP" alt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369282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</Words>
  <Application>Microsoft Office PowerPoint</Application>
  <PresentationFormat>画面に合わせる (4:3)</PresentationFormat>
  <Paragraphs>9</Paragraphs>
  <Slides>3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4" baseType="lpstr">
      <vt:lpstr>Office テーマ</vt:lpstr>
      <vt:lpstr>津波による被害</vt:lpstr>
      <vt:lpstr>津波による被害</vt:lpstr>
      <vt:lpstr>津波による被害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津波による被害</dc:title>
  <dc:creator>佐々木秀樹</dc:creator>
  <cp:lastModifiedBy>佐々木秀樹</cp:lastModifiedBy>
  <cp:revision>1</cp:revision>
  <dcterms:created xsi:type="dcterms:W3CDTF">2014-04-23T07:33:15Z</dcterms:created>
  <dcterms:modified xsi:type="dcterms:W3CDTF">2014-04-23T07:33:55Z</dcterms:modified>
</cp:coreProperties>
</file>