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81FA-B850-4A70-8A82-6DDC3DA7EE1E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58D3-15CD-4568-B80E-D4B6C2054A0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雲仙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940" y="1196752"/>
            <a:ext cx="685592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2843808" y="6214188"/>
            <a:ext cx="410562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土石流で家がこわされる。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火山噴火による被害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0232" y="602128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（写真：島原市提供）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26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1330470" y="611696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火砕流で</a:t>
            </a:r>
            <a:r>
              <a:rPr lang="ja-JP" altLang="en-US" sz="1800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建物</a:t>
            </a:r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が焼かれる。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火山噴火による被害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599384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（写真：南島原市提供）</a:t>
            </a:r>
            <a:endParaRPr kumimoji="1" lang="ja-JP" altLang="en-US" sz="1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521" y="1220827"/>
            <a:ext cx="6768752" cy="47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火山噴火による被害</vt:lpstr>
      <vt:lpstr>火山噴火による被害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火山噴火による被害</dc:title>
  <dc:creator>佐々木秀樹</dc:creator>
  <cp:lastModifiedBy>佐々木秀樹</cp:lastModifiedBy>
  <cp:revision>1</cp:revision>
  <dcterms:created xsi:type="dcterms:W3CDTF">2014-04-23T07:34:50Z</dcterms:created>
  <dcterms:modified xsi:type="dcterms:W3CDTF">2014-04-23T07:35:15Z</dcterms:modified>
</cp:coreProperties>
</file>