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9260-3FE2-41AF-8DBA-9058E7E9F24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858A-E2C8-49C4-BBE5-09D2AB5B2D4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9260-3FE2-41AF-8DBA-9058E7E9F24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858A-E2C8-49C4-BBE5-09D2AB5B2D4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9260-3FE2-41AF-8DBA-9058E7E9F24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858A-E2C8-49C4-BBE5-09D2AB5B2D4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9260-3FE2-41AF-8DBA-9058E7E9F24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858A-E2C8-49C4-BBE5-09D2AB5B2D4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9260-3FE2-41AF-8DBA-9058E7E9F24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858A-E2C8-49C4-BBE5-09D2AB5B2D4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9260-3FE2-41AF-8DBA-9058E7E9F24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858A-E2C8-49C4-BBE5-09D2AB5B2D4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9260-3FE2-41AF-8DBA-9058E7E9F24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858A-E2C8-49C4-BBE5-09D2AB5B2D4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9260-3FE2-41AF-8DBA-9058E7E9F24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858A-E2C8-49C4-BBE5-09D2AB5B2D4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9260-3FE2-41AF-8DBA-9058E7E9F24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858A-E2C8-49C4-BBE5-09D2AB5B2D4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9260-3FE2-41AF-8DBA-9058E7E9F24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858A-E2C8-49C4-BBE5-09D2AB5B2D4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9260-3FE2-41AF-8DBA-9058E7E9F24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858A-E2C8-49C4-BBE5-09D2AB5B2D4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19260-3FE2-41AF-8DBA-9058E7E9F24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F858A-E2C8-49C4-BBE5-09D2AB5B2D4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11560" y="260649"/>
            <a:ext cx="8208912" cy="17281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災害から大切ないのちを守るために、</a:t>
            </a:r>
            <a:r>
              <a:rPr lang="en-US" altLang="ja-JP" sz="3600" b="1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lang="en-US" altLang="ja-JP" sz="3600" b="1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sz="3600" b="1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知っておいてほしい“</a:t>
            </a:r>
            <a:r>
              <a:rPr lang="ja-JP" altLang="en-US" sz="3600" b="1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３つの知る”</a:t>
            </a:r>
            <a:endParaRPr lang="ja-JP" altLang="en-US" sz="3600" b="1" dirty="0">
              <a:ln w="12700">
                <a:noFill/>
                <a:prstDash val="solid"/>
              </a:ln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2123728" y="2348880"/>
            <a:ext cx="5400600" cy="630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その①　</a:t>
            </a:r>
            <a:r>
              <a:rPr lang="ja-JP" altLang="en-US" sz="280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“「災害」を知る”</a:t>
            </a:r>
            <a:endParaRPr lang="ja-JP" altLang="en-US" sz="2800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971600" y="3140969"/>
            <a:ext cx="7416824" cy="244827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dirty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大雨、台風、地震・津波などの自然現象がひきおこす災害にはいろいろ種類があり、人に与える被害やその規模もさまざまです</a:t>
            </a:r>
            <a:r>
              <a:rPr lang="ja-JP" altLang="en-US" sz="2800" b="1" dirty="0" smtClean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。まず</a:t>
            </a:r>
            <a:r>
              <a:rPr lang="ja-JP" altLang="en-US" sz="2800" b="1" dirty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は「災害</a:t>
            </a:r>
            <a:r>
              <a:rPr lang="ja-JP" altLang="en-US" sz="2800" b="1" dirty="0" smtClean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とは何</a:t>
            </a:r>
            <a:r>
              <a:rPr lang="ja-JP" altLang="en-US" sz="2800" b="1" dirty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か」をしっかり理解しよう。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6356" y="5422807"/>
            <a:ext cx="1224136" cy="1435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9894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2014-04-23T07:27:34Z</dcterms:created>
  <dcterms:modified xsi:type="dcterms:W3CDTF">2014-04-23T07:27:48Z</dcterms:modified>
</cp:coreProperties>
</file>