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1A88-E5FE-4C10-885B-7D1188111610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23E4B-9702-4478-88E3-77F0DB7EA34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28760" y="116632"/>
            <a:ext cx="7774632" cy="792087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諫早大水害</a:t>
            </a:r>
            <a:endParaRPr lang="ja-JP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Picture 3" descr="S32水害（眼鏡橋）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1301" y="1035479"/>
            <a:ext cx="6455075" cy="479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サブタイトル 2"/>
          <p:cNvSpPr txBox="1">
            <a:spLocks/>
          </p:cNvSpPr>
          <p:nvPr/>
        </p:nvSpPr>
        <p:spPr>
          <a:xfrm>
            <a:off x="1330470" y="6116960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83726" y="6041174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●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おも</a:t>
            </a:r>
            <a:r>
              <a:rPr lang="ja-JP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被害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</a:t>
            </a:r>
            <a:r>
              <a:rPr lang="ja-JP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死者・行方不明者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539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</a:t>
            </a:r>
            <a:endParaRPr lang="ja-JP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・こわれた家：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12,787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戸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19672" y="6319995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（旧諫早市内）</a:t>
            </a:r>
            <a:endParaRPr kumimoji="1" lang="ja-JP" altLang="en-US" sz="1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88094" y="5835406"/>
            <a:ext cx="14172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（写真：諫早市提供）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30689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2014-04-23T07:36:20Z</dcterms:created>
  <dcterms:modified xsi:type="dcterms:W3CDTF">2014-04-23T07:36:37Z</dcterms:modified>
</cp:coreProperties>
</file>