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CE7EB-30FD-4D09-9292-A44D474BB2E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C993-1F53-4D22-AFE3-996B8F859A9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28760" y="116632"/>
            <a:ext cx="7774632" cy="792087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長崎大水害</a:t>
            </a:r>
            <a:endParaRPr lang="ja-JP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83726" y="6135328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●</a:t>
            </a:r>
            <a:r>
              <a:rPr lang="ja-JP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おも</a:t>
            </a:r>
            <a:r>
              <a:rPr lang="ja-JP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</a:t>
            </a:r>
            <a:r>
              <a:rPr lang="ja-JP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被害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lang="ja-JP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</a:t>
            </a:r>
            <a:r>
              <a:rPr lang="ja-JP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死者・行方不明者</a:t>
            </a:r>
            <a:r>
              <a:rPr lang="ja-JP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299</a:t>
            </a:r>
            <a:r>
              <a:rPr lang="ja-JP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</a:t>
            </a:r>
            <a:endParaRPr lang="ja-JP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・こわれた家：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1,542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戸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01060" y="6458492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（長崎県全体）</a:t>
            </a:r>
            <a:endParaRPr kumimoji="1" lang="ja-JP" altLang="en-US" sz="1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1994" y="1135637"/>
            <a:ext cx="6882414" cy="462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6444208" y="5848742"/>
            <a:ext cx="1921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（写真：長崎県河川課提供）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90812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2014-04-23T07:38:28Z</dcterms:created>
  <dcterms:modified xsi:type="dcterms:W3CDTF">2014-04-23T07:38:47Z</dcterms:modified>
</cp:coreProperties>
</file>