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AF0-3481-4C83-90EA-8B1A48A0008D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1792-A7C6-462A-860A-B602E312B04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AF0-3481-4C83-90EA-8B1A48A0008D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1792-A7C6-462A-860A-B602E312B04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AF0-3481-4C83-90EA-8B1A48A0008D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1792-A7C6-462A-860A-B602E312B04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AF0-3481-4C83-90EA-8B1A48A0008D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1792-A7C6-462A-860A-B602E312B04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AF0-3481-4C83-90EA-8B1A48A0008D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1792-A7C6-462A-860A-B602E312B04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AF0-3481-4C83-90EA-8B1A48A0008D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1792-A7C6-462A-860A-B602E312B04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AF0-3481-4C83-90EA-8B1A48A0008D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1792-A7C6-462A-860A-B602E312B04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AF0-3481-4C83-90EA-8B1A48A0008D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1792-A7C6-462A-860A-B602E312B04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AF0-3481-4C83-90EA-8B1A48A0008D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1792-A7C6-462A-860A-B602E312B04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AF0-3481-4C83-90EA-8B1A48A0008D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1792-A7C6-462A-860A-B602E312B04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AF0-3481-4C83-90EA-8B1A48A0008D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1792-A7C6-462A-860A-B602E312B04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B0AF0-3481-4C83-90EA-8B1A48A0008D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1792-A7C6-462A-860A-B602E312B04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九州北部豪雨洪水被害①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2024" y="1268760"/>
            <a:ext cx="7238367" cy="4557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1979712" y="5902677"/>
            <a:ext cx="5688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●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おもな被害　　　・死者</a:t>
            </a:r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34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人</a:t>
            </a:r>
          </a:p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　・こわされた家：８１９戸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828760" y="116632"/>
            <a:ext cx="7774632" cy="792087"/>
          </a:xfrm>
          <a:prstGeom prst="rect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平成</a:t>
            </a:r>
            <a:r>
              <a:rPr lang="en-US" altLang="ja-JP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24</a:t>
            </a:r>
            <a:r>
              <a:rPr lang="ja-JP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年</a:t>
            </a:r>
            <a:r>
              <a:rPr lang="en-US" altLang="ja-JP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7</a:t>
            </a:r>
            <a:r>
              <a:rPr lang="ja-JP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月九州北部豪雨</a:t>
            </a:r>
            <a:r>
              <a:rPr lang="ja-JP" alt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災害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79712" y="6225840"/>
            <a:ext cx="2088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（福岡県、熊本県、大分県）</a:t>
            </a:r>
            <a:endParaRPr kumimoji="1" lang="ja-JP" altLang="en-US" sz="1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00192" y="5848742"/>
            <a:ext cx="1921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（写真：九州地方整備局提供）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267457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2014-04-23T07:39:32Z</dcterms:created>
  <dcterms:modified xsi:type="dcterms:W3CDTF">2014-04-23T07:39:53Z</dcterms:modified>
</cp:coreProperties>
</file>