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ED261-AF6E-49DA-8E01-950A6B8AEDDE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3503-919C-4E1A-92D6-88409B945EB8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ED261-AF6E-49DA-8E01-950A6B8AEDDE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3503-919C-4E1A-92D6-88409B945EB8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ED261-AF6E-49DA-8E01-950A6B8AEDDE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3503-919C-4E1A-92D6-88409B945EB8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ED261-AF6E-49DA-8E01-950A6B8AEDDE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3503-919C-4E1A-92D6-88409B945EB8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ED261-AF6E-49DA-8E01-950A6B8AEDDE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3503-919C-4E1A-92D6-88409B945EB8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ED261-AF6E-49DA-8E01-950A6B8AEDDE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3503-919C-4E1A-92D6-88409B945EB8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ED261-AF6E-49DA-8E01-950A6B8AEDDE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3503-919C-4E1A-92D6-88409B945EB8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ED261-AF6E-49DA-8E01-950A6B8AEDDE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3503-919C-4E1A-92D6-88409B945EB8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ED261-AF6E-49DA-8E01-950A6B8AEDDE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3503-919C-4E1A-92D6-88409B945EB8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ED261-AF6E-49DA-8E01-950A6B8AEDDE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3503-919C-4E1A-92D6-88409B945EB8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ED261-AF6E-49DA-8E01-950A6B8AEDDE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3503-919C-4E1A-92D6-88409B945EB8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ED261-AF6E-49DA-8E01-950A6B8AEDDE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83503-919C-4E1A-92D6-88409B945EB8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www.saigaichousa-db-isad.jp/drsdb_photo/fileget.do/attach_file/PH/11/58/PH00091726/attach_1211185840136_or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052736"/>
            <a:ext cx="6912768" cy="4787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1979712" y="6009224"/>
            <a:ext cx="56886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/>
              <a:t>●</a:t>
            </a:r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おもな被害　　・死者</a:t>
            </a:r>
            <a:r>
              <a:rPr lang="en-US" altLang="ja-JP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6,434</a:t>
            </a:r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人</a:t>
            </a:r>
          </a:p>
          <a:p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　　　・ケガした人：</a:t>
            </a:r>
            <a:r>
              <a:rPr lang="en-US" altLang="ja-JP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437,921</a:t>
            </a:r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人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828760" y="116632"/>
            <a:ext cx="7774632" cy="792087"/>
          </a:xfrm>
          <a:prstGeom prst="rect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阪神・淡路大震災</a:t>
            </a:r>
            <a:endParaRPr lang="ja-JP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780065" y="5763003"/>
            <a:ext cx="22812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/>
              <a:t>（写真：災害写真データベース提供）</a:t>
            </a:r>
            <a:endParaRPr kumimoji="1"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xmlns="" val="325365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佐々木秀樹</dc:creator>
  <cp:lastModifiedBy>佐々木秀樹</cp:lastModifiedBy>
  <cp:revision>1</cp:revision>
  <dcterms:created xsi:type="dcterms:W3CDTF">2014-04-23T07:50:28Z</dcterms:created>
  <dcterms:modified xsi:type="dcterms:W3CDTF">2014-04-23T07:51:20Z</dcterms:modified>
</cp:coreProperties>
</file>