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ED98-D41B-40F5-A0AC-B66507531782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97B5-A021-4529-BE55-181D566F5EC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ED98-D41B-40F5-A0AC-B66507531782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97B5-A021-4529-BE55-181D566F5EC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ED98-D41B-40F5-A0AC-B66507531782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97B5-A021-4529-BE55-181D566F5EC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ED98-D41B-40F5-A0AC-B66507531782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97B5-A021-4529-BE55-181D566F5EC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ED98-D41B-40F5-A0AC-B66507531782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97B5-A021-4529-BE55-181D566F5EC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ED98-D41B-40F5-A0AC-B66507531782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97B5-A021-4529-BE55-181D566F5EC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ED98-D41B-40F5-A0AC-B66507531782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97B5-A021-4529-BE55-181D566F5EC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ED98-D41B-40F5-A0AC-B66507531782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97B5-A021-4529-BE55-181D566F5EC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ED98-D41B-40F5-A0AC-B66507531782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97B5-A021-4529-BE55-181D566F5EC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ED98-D41B-40F5-A0AC-B66507531782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97B5-A021-4529-BE55-181D566F5EC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ED98-D41B-40F5-A0AC-B66507531782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97B5-A021-4529-BE55-181D566F5EC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7ED98-D41B-40F5-A0AC-B66507531782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E97B5-A021-4529-BE55-181D566F5EC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638641" y="6017346"/>
            <a:ext cx="60486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●</a:t>
            </a:r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おもな被害　　 ・死者：</a:t>
            </a:r>
            <a:r>
              <a:rPr lang="en-US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15,884</a:t>
            </a:r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人</a:t>
            </a:r>
            <a:endParaRPr lang="en-US" altLang="ja-JP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12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（</a:t>
            </a:r>
            <a:r>
              <a:rPr lang="en-US" altLang="ja-JP" sz="12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2014</a:t>
            </a:r>
            <a:r>
              <a:rPr lang="ja-JP" altLang="en-US" sz="1200" dirty="0" err="1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lang="en-US" altLang="ja-JP" sz="12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2.10</a:t>
            </a:r>
            <a:r>
              <a:rPr lang="ja-JP" altLang="en-US" sz="12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現在）　　</a:t>
            </a:r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・ケガした人：</a:t>
            </a:r>
            <a:r>
              <a:rPr lang="en-US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6,147</a:t>
            </a:r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人</a:t>
            </a:r>
          </a:p>
        </p:txBody>
      </p:sp>
      <p:pic>
        <p:nvPicPr>
          <p:cNvPr id="11266" name="Picture 2" descr="http://www.saigaichousa-db-isad.jp/drsdb_photo/fileget.do/attach_file/PH/67/09/PH00120182/attach_1305796504205_or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88298" y="1052736"/>
            <a:ext cx="6453203" cy="4839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タイトル 1"/>
          <p:cNvSpPr txBox="1">
            <a:spLocks/>
          </p:cNvSpPr>
          <p:nvPr/>
        </p:nvSpPr>
        <p:spPr>
          <a:xfrm>
            <a:off x="828760" y="116632"/>
            <a:ext cx="7774632" cy="792087"/>
          </a:xfrm>
          <a:prstGeom prst="rect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東日本大震災</a:t>
            </a:r>
            <a:endParaRPr lang="ja-JP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942237" y="5914407"/>
            <a:ext cx="22091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/>
              <a:t>（</a:t>
            </a:r>
            <a:r>
              <a:rPr kumimoji="1" lang="ja-JP" altLang="en-US" sz="1000" smtClean="0"/>
              <a:t>写真：災害写真データベース提供</a:t>
            </a:r>
            <a:r>
              <a:rPr kumimoji="1" lang="ja-JP" altLang="en-US" sz="1000" dirty="0" smtClean="0"/>
              <a:t>）</a:t>
            </a:r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xmlns="" val="128924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佐々木秀樹</dc:creator>
  <cp:lastModifiedBy>佐々木秀樹</cp:lastModifiedBy>
  <cp:revision>1</cp:revision>
  <dcterms:created xsi:type="dcterms:W3CDTF">2014-04-23T07:52:18Z</dcterms:created>
  <dcterms:modified xsi:type="dcterms:W3CDTF">2014-04-23T07:52:39Z</dcterms:modified>
</cp:coreProperties>
</file>