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2CEE2-3737-4E06-8E9A-5D748581A6D4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8BE0-C220-423B-A0AF-6C2EE4A3257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雲仙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0524" y="1104004"/>
            <a:ext cx="6768752" cy="4772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998859" y="6094963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おもな被害　　・死者・行方不明者：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44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</a:t>
            </a: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・こわされた家：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796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戸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28760" y="116632"/>
            <a:ext cx="7774632" cy="792087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雲仙普賢岳噴火災害</a:t>
            </a:r>
            <a:endParaRPr lang="ja-JP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88224" y="5848742"/>
            <a:ext cx="1921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（写真：島原市提供）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1156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2014-04-23T07:53:40Z</dcterms:created>
  <dcterms:modified xsi:type="dcterms:W3CDTF">2014-04-23T07:53:59Z</dcterms:modified>
</cp:coreProperties>
</file>