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1AAC1-7B07-466B-A571-9D49971E0FC1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0AF2B-1BBD-4762-8491-8BAE458AD33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6141" y="1249557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8024" y="1249558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大雨のとき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道路が低くなっているところは、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道路が水につかり、車が動けなくなることがあります。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1266" name="Picture 2" descr="C:\Users\小川　環\Desktop\災害イラスト3.27全て\轣ｽ螳ｳ繧､繝ｩ繧ｹ繝・.27蜈ｨ縺ｦ\繧｢繝ｳ繧ｿ繧吶・繝上ｚ繧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350" y="1575916"/>
            <a:ext cx="8623906" cy="401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660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261049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66991" y="1201809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大雨のとき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防護柵がない側溝は、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道路が水につかれば、側溝に落ちて流されます。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9218" name="Picture 2" descr="C:\Users\小川　環\Desktop\災害イラスト3.27全て\轣ｽ螳ｳ繧､繝ｩ繧ｹ繝・.27蜈ｨ縺ｦ\縺ｵ縺溘・辟｡縺・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579" y="1568826"/>
            <a:ext cx="841298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円形吹き出し 1"/>
          <p:cNvSpPr/>
          <p:nvPr/>
        </p:nvSpPr>
        <p:spPr>
          <a:xfrm>
            <a:off x="7422142" y="698135"/>
            <a:ext cx="1477651" cy="936105"/>
          </a:xfrm>
          <a:prstGeom prst="wedgeEllipseCallout">
            <a:avLst>
              <a:gd name="adj1" fmla="val -42180"/>
              <a:gd name="adj2" fmla="val 616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88592" y="995058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あやまって側溝に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落ちる</a:t>
            </a:r>
            <a:r>
              <a:rPr lang="ja-JP" altLang="en-US" sz="1000" dirty="0"/>
              <a:t>キケン</a:t>
            </a:r>
            <a:r>
              <a:rPr lang="ja-JP" altLang="en-US" sz="1000" dirty="0" smtClean="0"/>
              <a:t>が！</a:t>
            </a:r>
            <a:r>
              <a:rPr kumimoji="1" lang="ja-JP" altLang="en-US" sz="800" dirty="0" smtClean="0"/>
              <a:t>　</a:t>
            </a:r>
            <a:endParaRPr kumimoji="1" lang="en-US" altLang="ja-JP" sz="800" dirty="0" smtClean="0"/>
          </a:p>
          <a:p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14487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2452" y="1115755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8024" y="1115755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大雨のとき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517232"/>
            <a:ext cx="8122345" cy="11521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マンホールは、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大雨がふると下水道の水があふれてマンホールのふたがはずれ、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落ちて流されることがあります。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5362" name="Picture 2" descr="C:\Users\小川　環\Desktop\災害イラスト3.27全て\轣ｽ螳ｳ繧､繝ｩ繧ｹ繝・.27蜈ｨ縺ｦ\繝槭Φ繝帙・繝ｫ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014" y="1458168"/>
            <a:ext cx="8656906" cy="405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87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6141" y="1167645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4346" y="1167645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大雨のとき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急こう配のガケがある道路は、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大雨がふるとガケがくずれて、道路が通れなくなります。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242" name="Picture 2" descr="C:\Users\小川　環\Desktop\災害イラスト3.27全て\轣ｽ螳ｳ繧､繝ｩ繧ｹ繝・.27蜈ｨ縺ｦ\縺九ｙ縺大ｴｩ繧・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014" y="1475422"/>
            <a:ext cx="8480309" cy="396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87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大雨のときには、こんなキケンが！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4513" y="1105182"/>
            <a:ext cx="1440160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晴れているとき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28875" y="1106466"/>
            <a:ext cx="144016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大雨のとき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52014" y="5661248"/>
            <a:ext cx="8122345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川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r>
              <a:rPr lang="ja-JP" altLang="en-US" sz="2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そば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を通る道路は、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キケン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大雨がふると川があふれ、道路が通れなくなります。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6386" name="Picture 2" descr="C:\Users\小川　環\Desktop\災害イラスト3.27全て\轣ｽ螳ｳ繧､繝ｩ繧ｹ繝・.27蜈ｨ縺ｦ\蟾昴・蠅玲ｰｴ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269" y="1443409"/>
            <a:ext cx="8590528" cy="395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87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画面に合わせる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2014-04-23T08:44:42Z</dcterms:created>
  <dcterms:modified xsi:type="dcterms:W3CDTF">2014-04-23T08:45:01Z</dcterms:modified>
</cp:coreProperties>
</file>