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22F90-AC33-46A5-819D-4334BD36A756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0654B-AF0F-4B78-9903-EB9EB0B2000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22F90-AC33-46A5-819D-4334BD36A756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0654B-AF0F-4B78-9903-EB9EB0B2000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22F90-AC33-46A5-819D-4334BD36A756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0654B-AF0F-4B78-9903-EB9EB0B2000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22F90-AC33-46A5-819D-4334BD36A756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0654B-AF0F-4B78-9903-EB9EB0B2000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22F90-AC33-46A5-819D-4334BD36A756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0654B-AF0F-4B78-9903-EB9EB0B2000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22F90-AC33-46A5-819D-4334BD36A756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0654B-AF0F-4B78-9903-EB9EB0B2000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22F90-AC33-46A5-819D-4334BD36A756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0654B-AF0F-4B78-9903-EB9EB0B2000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22F90-AC33-46A5-819D-4334BD36A756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0654B-AF0F-4B78-9903-EB9EB0B2000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22F90-AC33-46A5-819D-4334BD36A756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0654B-AF0F-4B78-9903-EB9EB0B2000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22F90-AC33-46A5-819D-4334BD36A756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0654B-AF0F-4B78-9903-EB9EB0B2000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22F90-AC33-46A5-819D-4334BD36A756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0654B-AF0F-4B78-9903-EB9EB0B2000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22F90-AC33-46A5-819D-4334BD36A756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0654B-AF0F-4B78-9903-EB9EB0B2000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ctrTitle"/>
          </p:nvPr>
        </p:nvSpPr>
        <p:spPr>
          <a:xfrm>
            <a:off x="611560" y="260649"/>
            <a:ext cx="8208912" cy="1728191"/>
          </a:xfrm>
          <a:solidFill>
            <a:schemeClr val="tx2">
              <a:lumMod val="20000"/>
              <a:lumOff val="8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kumimoji="1" lang="ja-JP" altLang="en-US" sz="3600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災害から大切ないのちを守るために、</a:t>
            </a:r>
            <a:r>
              <a:rPr kumimoji="1" lang="en-US" altLang="ja-JP" sz="3600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/>
            </a:r>
            <a:br>
              <a:rPr kumimoji="1" lang="en-US" altLang="ja-JP" sz="3600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</a:br>
            <a:r>
              <a:rPr lang="ja-JP" altLang="en-US" sz="3600" b="1" dirty="0">
                <a:ln w="12700">
                  <a:noFill/>
                  <a:prstDash val="solid"/>
                </a:ln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知って</a:t>
            </a:r>
            <a:r>
              <a:rPr lang="ja-JP" altLang="en-US" sz="3600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おいてほしい“</a:t>
            </a:r>
            <a:r>
              <a:rPr lang="ja-JP" altLang="en-US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３つの知る”</a:t>
            </a:r>
            <a:endParaRPr kumimoji="1" lang="ja-JP" altLang="en-US" sz="3600" b="1" dirty="0">
              <a:ln w="12700">
                <a:noFill/>
                <a:prstDash val="solid"/>
              </a:ln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サブタイトル 2"/>
          <p:cNvSpPr>
            <a:spLocks noGrp="1"/>
          </p:cNvSpPr>
          <p:nvPr>
            <p:ph type="subTitle" idx="1"/>
          </p:nvPr>
        </p:nvSpPr>
        <p:spPr>
          <a:xfrm>
            <a:off x="2339752" y="2378685"/>
            <a:ext cx="5184576" cy="630241"/>
          </a:xfrm>
        </p:spPr>
        <p:txBody>
          <a:bodyPr>
            <a:normAutofit/>
          </a:bodyPr>
          <a:lstStyle/>
          <a:p>
            <a:r>
              <a:rPr kumimoji="1" lang="ja-JP" altLang="en-US" sz="28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その②　</a:t>
            </a:r>
            <a:r>
              <a:rPr kumimoji="1" lang="ja-JP" altLang="en-US" sz="2800" dirty="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“「避難」を知る”</a:t>
            </a:r>
            <a:endParaRPr kumimoji="1" lang="ja-JP" altLang="en-US" sz="2800" dirty="0">
              <a:solidFill>
                <a:srgbClr val="FF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971600" y="3140969"/>
            <a:ext cx="7416824" cy="244827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b="1" dirty="0">
                <a:ln w="18000">
                  <a:noFill/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災害から身を守るためには、危険な場所から安全な場所へ逃げることが重要です。そのためにも避難する場所を確認し、そこへ逃げるための道順を知っておくことが大切です。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296173"/>
            <a:ext cx="1332148" cy="1561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76291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災害から大切ないのちを守るために、 知っておいてほしい“３つの知る”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災害から大切ないのちを守るために、 知っておいてほしい“３つの知る”</dc:title>
  <dc:creator>佐々木秀樹</dc:creator>
  <cp:lastModifiedBy>佐々木秀樹</cp:lastModifiedBy>
  <cp:revision>1</cp:revision>
  <dcterms:created xsi:type="dcterms:W3CDTF">2014-04-25T05:40:52Z</dcterms:created>
  <dcterms:modified xsi:type="dcterms:W3CDTF">2014-04-25T05:41:22Z</dcterms:modified>
</cp:coreProperties>
</file>