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22F90-AC33-46A5-819D-4334BD36A756}" type="datetimeFigureOut">
              <a:rPr kumimoji="1" lang="ja-JP" altLang="en-US" smtClean="0"/>
              <a:t>2014/4/25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0654B-AF0F-4B78-9903-EB9EB0B2000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8208912" cy="1728191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災害から大切ないのちを守るために、</a:t>
            </a:r>
            <a:r>
              <a:rPr kumimoji="1" lang="en-US" altLang="ja-JP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kumimoji="1" lang="en-US" altLang="ja-JP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3600" b="1" dirty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知って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おいてほしい“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３つの知る”</a:t>
            </a:r>
            <a:endParaRPr kumimoji="1" lang="ja-JP" altLang="en-US" sz="3600" b="1" dirty="0">
              <a:ln w="12700">
                <a:noFill/>
                <a:prstDash val="solid"/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339752" y="2378685"/>
            <a:ext cx="5184576" cy="630241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その②　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“「避難」を知る”</a:t>
            </a:r>
            <a:endParaRPr kumimoji="1" lang="ja-JP" altLang="en-US" sz="28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71600" y="3140969"/>
            <a:ext cx="7416824" cy="24482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災害から身を守るためには、危険な場所から安全な場所へ逃げることが重要です。そのためにも避難する場所を確認し、そこへ逃げるための道順を知っておくことが大切です。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96173"/>
            <a:ext cx="1332148" cy="156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291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災害から大切ないのちを守るために、 知っておいてほしい“３つの知る”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災害から大切ないのちを守るために、 知っておいてほしい“３つの知る”</dc:title>
  <dc:creator>佐々木秀樹</dc:creator>
  <cp:lastModifiedBy>佐々木秀樹</cp:lastModifiedBy>
  <cp:revision>1</cp:revision>
  <dcterms:created xsi:type="dcterms:W3CDTF">2014-04-25T05:40:52Z</dcterms:created>
  <dcterms:modified xsi:type="dcterms:W3CDTF">2014-04-25T05:41:22Z</dcterms:modified>
</cp:coreProperties>
</file>