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358F1-A306-42E5-BDB8-5C6948E0355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B538-E7AB-400E-8F8F-5ECF23D1F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014" y="1124744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98609" y="1167592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台風のとき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電線やかわら屋根の家がある道路は、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強い風で電線が切れたり、かわらが飛んでくることがあります。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7410" name="Picture 2" descr="C:\Users\小川　環\Desktop\災害イラスト3.27全て\轣ｽ螳ｳ繧､繝ｩ繧ｹ繝・.27蜈ｨ縺ｦ\髮ｻ邱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75368"/>
            <a:ext cx="8731565" cy="407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53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014" y="1155165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98609" y="1126534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台風のとき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324442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物が飛んできて、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強い風でいろいろなものが飛ばされてくることがあります。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4338" name="Picture 2" descr="C:\Users\小川　環\Desktop\災害イラスト3.27全て\轣ｽ螳ｳ繧､繝ｩ繧ｹ繝・.27蜈ｨ縺ｦ\繝倥ｙ繝ｩ繝ｳ繧ｿ繧呎ｴ玲ｿｯ迚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642" y="1462942"/>
            <a:ext cx="8541185" cy="398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258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6892" y="1189142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4168" y="1189143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台風のとき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街路樹が折れて、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強い風で折れた街路樹の枝が飛んでくることがあります。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194" name="Picture 2" descr="C:\Users\小川　環\Desktop\災害イラスト3.27全て\轣ｽ螳ｳ繧､繝ｩ繧ｹ繝・.27蜈ｨ縺ｦ\縲陦苓ｷｯ讓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014" y="1496920"/>
            <a:ext cx="8420466" cy="386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42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画面に合わせる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スライド 1</vt:lpstr>
      <vt:lpstr>スライド 2</vt:lpstr>
      <vt:lpstr>スライド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2014-04-23T08:46:27Z</dcterms:created>
  <dcterms:modified xsi:type="dcterms:W3CDTF">2014-04-23T08:46:52Z</dcterms:modified>
</cp:coreProperties>
</file>