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38854-7190-4524-9187-D6F22A6729B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D58D1-8545-48C3-88D3-2C97261197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大雨・台風のときには、どんな危険が！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6141" y="1122445"/>
            <a:ext cx="2339636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晴れているときの町のようす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pic>
        <p:nvPicPr>
          <p:cNvPr id="2" name="01b38bf8-9082-4ae3-8ccb-04997ef03381" descr="2642EC34-78A1-4ECA-B151-24446C4054F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5104" y="931167"/>
            <a:ext cx="4622399" cy="581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487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大雨・台風のときには、どんな危険が！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6141" y="1052736"/>
            <a:ext cx="2573691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大雨や台風のときの町のようす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pic>
        <p:nvPicPr>
          <p:cNvPr id="2" name="284a3cb7-065f-4bbc-951d-69c73a4a79cc" descr="C8246DF4-52EB-4EBE-8DF6-26C972E1A8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3" y="932089"/>
            <a:ext cx="4737398" cy="577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3088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2014-04-23T08:47:07Z</dcterms:created>
  <dcterms:modified xsi:type="dcterms:W3CDTF">2014-04-23T08:47:25Z</dcterms:modified>
</cp:coreProperties>
</file>