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99F9-5685-4C34-9FC9-162096BBEF8C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2B3E-96CA-4EEE-B941-399A107EAA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99F9-5685-4C34-9FC9-162096BBEF8C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2B3E-96CA-4EEE-B941-399A107EAA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99F9-5685-4C34-9FC9-162096BBEF8C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2B3E-96CA-4EEE-B941-399A107EAA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99F9-5685-4C34-9FC9-162096BBEF8C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2B3E-96CA-4EEE-B941-399A107EAA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99F9-5685-4C34-9FC9-162096BBEF8C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2B3E-96CA-4EEE-B941-399A107EAA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99F9-5685-4C34-9FC9-162096BBEF8C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2B3E-96CA-4EEE-B941-399A107EAA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99F9-5685-4C34-9FC9-162096BBEF8C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2B3E-96CA-4EEE-B941-399A107EAA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99F9-5685-4C34-9FC9-162096BBEF8C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2B3E-96CA-4EEE-B941-399A107EAA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99F9-5685-4C34-9FC9-162096BBEF8C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2B3E-96CA-4EEE-B941-399A107EAA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99F9-5685-4C34-9FC9-162096BBEF8C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2B3E-96CA-4EEE-B941-399A107EAA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99F9-5685-4C34-9FC9-162096BBEF8C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2B3E-96CA-4EEE-B941-399A107EAA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D99F9-5685-4C34-9FC9-162096BBEF8C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82B3E-96CA-4EEE-B941-399A107EAA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86141" y="116632"/>
            <a:ext cx="8424936" cy="792087"/>
          </a:xfrm>
          <a:prstGeom prst="rect">
            <a:avLst/>
          </a:prstGeom>
          <a:solidFill>
            <a:srgbClr val="FF0000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地震のときには、こんなキケンが！</a:t>
            </a:r>
            <a:endParaRPr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3393" y="1168656"/>
            <a:ext cx="1440160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晴れているとき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09194" y="1168657"/>
            <a:ext cx="1440160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地震のとき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352014" y="5661248"/>
            <a:ext cx="8122345" cy="8640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ブロック塀がくずれて、</a:t>
            </a:r>
            <a:r>
              <a:rPr lang="ja-JP" altLang="en-US" sz="20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キケン</a:t>
            </a:r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</a:t>
            </a:r>
            <a:endParaRPr lang="en-US" altLang="ja-JP" sz="20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強いゆれで道路ぞいのブロック塀などがくずれることがあります。</a:t>
            </a:r>
            <a:endParaRPr lang="ja-JP" altLang="en-US" sz="20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3314" name="Picture 2" descr="C:\Users\小川　環\Desktop\災害イラスト3.27全て\轣ｽ螳ｳ繧､繝ｩ繧ｹ繝・.27蜈ｨ縺ｦ\繝輔ｙ繝ｭ繝・け蝪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013" y="1507945"/>
            <a:ext cx="8540135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0557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サブタイトル 2"/>
          <p:cNvSpPr txBox="1">
            <a:spLocks/>
          </p:cNvSpPr>
          <p:nvPr/>
        </p:nvSpPr>
        <p:spPr>
          <a:xfrm>
            <a:off x="352014" y="5661248"/>
            <a:ext cx="8122345" cy="8640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割れたガラスやカベなどが落ちてきて、</a:t>
            </a:r>
            <a:r>
              <a:rPr lang="ja-JP" altLang="en-US" sz="20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キケン</a:t>
            </a:r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</a:t>
            </a:r>
            <a:endParaRPr lang="en-US" altLang="ja-JP" sz="20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ビルの下は、ガラスやカベなどが上から落ちてくることがあります。</a:t>
            </a:r>
            <a:endParaRPr lang="ja-JP" altLang="en-US" sz="20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2765" y="1180251"/>
            <a:ext cx="1440160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晴れているとき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720491" y="1151384"/>
            <a:ext cx="1440160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地震のとき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pic>
        <p:nvPicPr>
          <p:cNvPr id="12290" name="Picture 2" descr="C:\Users\小川　環\Desktop\災害イラスト3.27全て\轣ｽ螳ｳ繧､繝ｩ繧ｹ繝・.27蜈ｨ縺ｦ\繧ｫ繧吶Λ繧ｹ繝ｻ螟門｣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2713" y="1462965"/>
            <a:ext cx="8677929" cy="4008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タイトル 1"/>
          <p:cNvSpPr txBox="1">
            <a:spLocks/>
          </p:cNvSpPr>
          <p:nvPr/>
        </p:nvSpPr>
        <p:spPr>
          <a:xfrm>
            <a:off x="486141" y="116632"/>
            <a:ext cx="8424936" cy="792087"/>
          </a:xfrm>
          <a:prstGeom prst="rect">
            <a:avLst/>
          </a:prstGeom>
          <a:solidFill>
            <a:srgbClr val="FF0000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地震のときには、こんなキケンが！</a:t>
            </a:r>
            <a:endParaRPr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06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86141" y="116632"/>
            <a:ext cx="8424936" cy="792087"/>
          </a:xfrm>
          <a:prstGeom prst="rect">
            <a:avLst/>
          </a:prstGeom>
          <a:solidFill>
            <a:srgbClr val="FF0000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地震のときには、こんなキケンが！</a:t>
            </a:r>
            <a:endParaRPr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2014" y="1122928"/>
            <a:ext cx="1440160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晴れているとき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28519" y="1136428"/>
            <a:ext cx="1440160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地震のとき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352014" y="5661248"/>
            <a:ext cx="8122345" cy="8640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固定していない本</a:t>
            </a:r>
            <a:r>
              <a:rPr lang="ja-JP" altLang="en-US" sz="2000" dirty="0" err="1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だなや</a:t>
            </a:r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タンスがたおれて、</a:t>
            </a:r>
            <a:r>
              <a:rPr lang="ja-JP" altLang="en-US" sz="20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キケン</a:t>
            </a:r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</a:t>
            </a:r>
            <a:endParaRPr lang="en-US" altLang="ja-JP" sz="20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家の中では、本や食器のたななどがたおれることがあります。</a:t>
            </a:r>
            <a:endParaRPr lang="ja-JP" altLang="en-US" sz="20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9458" name="Picture 2" descr="C:\Users\小川　環\Desktop\災害イラスト3.27全て\轣ｽ螳ｳ繧､繝ｩ繧ｹ繝・.27蜈ｨ縺ｦ\譛ｬ譽壹・繧ｿ繝ｳ繧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44204"/>
            <a:ext cx="8817433" cy="414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0351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画面に合わせる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スライド 1</vt:lpstr>
      <vt:lpstr>スライド 2</vt:lpstr>
      <vt:lpstr>スライド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2014-04-23T08:48:00Z</dcterms:created>
  <dcterms:modified xsi:type="dcterms:W3CDTF">2014-04-23T08:48:22Z</dcterms:modified>
</cp:coreProperties>
</file>