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B817F-8AA6-44EE-90A2-312D10E07E8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CE6C-97E9-427A-A7BD-88FEE2703D3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B817F-8AA6-44EE-90A2-312D10E07E8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CE6C-97E9-427A-A7BD-88FEE2703D3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B817F-8AA6-44EE-90A2-312D10E07E8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CE6C-97E9-427A-A7BD-88FEE2703D3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B817F-8AA6-44EE-90A2-312D10E07E8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CE6C-97E9-427A-A7BD-88FEE2703D3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B817F-8AA6-44EE-90A2-312D10E07E8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CE6C-97E9-427A-A7BD-88FEE2703D3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B817F-8AA6-44EE-90A2-312D10E07E8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CE6C-97E9-427A-A7BD-88FEE2703D3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B817F-8AA6-44EE-90A2-312D10E07E8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CE6C-97E9-427A-A7BD-88FEE2703D3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B817F-8AA6-44EE-90A2-312D10E07E8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CE6C-97E9-427A-A7BD-88FEE2703D3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B817F-8AA6-44EE-90A2-312D10E07E8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CE6C-97E9-427A-A7BD-88FEE2703D3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B817F-8AA6-44EE-90A2-312D10E07E8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CE6C-97E9-427A-A7BD-88FEE2703D3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B817F-8AA6-44EE-90A2-312D10E07E8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FCE6C-97E9-427A-A7BD-88FEE2703D3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B817F-8AA6-44EE-90A2-312D10E07E86}" type="datetimeFigureOut">
              <a:rPr kumimoji="1" lang="ja-JP" altLang="en-US" smtClean="0"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FCE6C-97E9-427A-A7BD-88FEE2703D3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 txBox="1">
            <a:spLocks/>
          </p:cNvSpPr>
          <p:nvPr/>
        </p:nvSpPr>
        <p:spPr>
          <a:xfrm>
            <a:off x="971600" y="3140969"/>
            <a:ext cx="7416824" cy="244827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b="1" dirty="0">
                <a:ln w="18000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ふだんは安全でも、大雨、台風、地震・津波などがおきたときは、いろいろな場所が危険ポイントになるので、どんな場所が危ないかをしっかり確認して</a:t>
            </a:r>
            <a:r>
              <a:rPr lang="ja-JP" altLang="en-US" sz="2800" b="1" dirty="0" smtClean="0">
                <a:ln w="18000">
                  <a:noFill/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おきましょう。</a:t>
            </a:r>
            <a:endParaRPr lang="ja-JP" altLang="en-US" sz="2800" b="1" dirty="0">
              <a:ln w="18000">
                <a:noFill/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11560" y="260649"/>
            <a:ext cx="8208912" cy="172819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災害から大切ないのちを守るために、</a:t>
            </a:r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/>
            </a:r>
            <a:br>
              <a:rPr lang="en-US" altLang="ja-JP" sz="3600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知っておいてほしい“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３つの知る”</a:t>
            </a:r>
            <a:endParaRPr lang="ja-JP" altLang="en-US" sz="3600" b="1" dirty="0">
              <a:ln w="12700">
                <a:noFill/>
                <a:prstDash val="solid"/>
              </a:ln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756534" y="2276872"/>
            <a:ext cx="8064896" cy="630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その③　</a:t>
            </a:r>
            <a:r>
              <a:rPr lang="ja-JP" altLang="en-US" sz="28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“「災害時におこる危険」を知る”</a:t>
            </a:r>
            <a:endParaRPr lang="ja-JP" altLang="en-US" sz="2800" dirty="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72638" y="5157192"/>
            <a:ext cx="1327853" cy="155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3137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2014-04-25T02:30:50Z</dcterms:created>
  <dcterms:modified xsi:type="dcterms:W3CDTF">2014-04-25T02:31:57Z</dcterms:modified>
</cp:coreProperties>
</file>