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1D4DF-3AE2-4871-91D2-770C310A4B7B}" type="datetimeFigureOut">
              <a:rPr kumimoji="1" lang="ja-JP" altLang="en-US" smtClean="0"/>
              <a:pPr/>
              <a:t>2014/4/25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03906-1450-49D9-9CA6-6725EFE1B2D7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地震のときには、どんな危険が！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86141" y="1086184"/>
            <a:ext cx="2141643" cy="307777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</a:rPr>
              <a:t>地震がないときの家の中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3074" name="Picture 2" descr="C:\Users\小川　環\Desktop\0327避難\アーカイブ\地震発生前の家の中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71800" y="931523"/>
            <a:ext cx="4680520" cy="57784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2125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486141" y="116632"/>
            <a:ext cx="8424936" cy="792087"/>
          </a:xfrm>
          <a:prstGeom prst="rect">
            <a:avLst/>
          </a:prstGeom>
          <a:solidFill>
            <a:srgbClr val="FF0000"/>
          </a:solidFill>
          <a:ln w="38100">
            <a:noFill/>
          </a:ln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地震のときには、どんな危険が！</a:t>
            </a:r>
            <a:endParaRPr lang="ja-JP" altLang="en-US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23528" y="1131882"/>
            <a:ext cx="2592288" cy="3077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solidFill>
                  <a:schemeClr val="bg1"/>
                </a:solidFill>
              </a:rPr>
              <a:t>地震のときの家の中のようす</a:t>
            </a:r>
            <a:endParaRPr kumimoji="1" lang="ja-JP" altLang="en-US" sz="1400" b="1" dirty="0">
              <a:solidFill>
                <a:schemeClr val="bg1"/>
              </a:solidFill>
            </a:endParaRPr>
          </a:p>
        </p:txBody>
      </p:sp>
      <p:pic>
        <p:nvPicPr>
          <p:cNvPr id="4098" name="Picture 2" descr="C:\Users\小川　環\Desktop\0327避難\アーカイブ\地震発生時の家の中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4282" y="1052736"/>
            <a:ext cx="4524022" cy="563490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237710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画面に合わせる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スライド 1</vt:lpstr>
      <vt:lpstr>スライド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佐々木秀樹</dc:creator>
  <cp:lastModifiedBy>佐々木秀樹</cp:lastModifiedBy>
  <cp:revision>2</cp:revision>
  <dcterms:created xsi:type="dcterms:W3CDTF">2014-04-23T08:48:48Z</dcterms:created>
  <dcterms:modified xsi:type="dcterms:W3CDTF">2014-04-25T02:20:22Z</dcterms:modified>
</cp:coreProperties>
</file>