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E032D-6A79-420B-85A3-77BDE463E3B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43CD-6334-4E18-8740-9D5787A28D6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津波のときには、こんなキケンが！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9585" y="1102740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90047" y="1102740"/>
            <a:ext cx="252261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津波が発生したとき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海の近くや低い場所は、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津波にのみ込まれるので、助かりません。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0482" name="Picture 2" descr="C:\Users\小川　環\Desktop\災害イラスト3.27全て\轣ｽ螳ｳ繧､繝ｩ繧ｹ繝・.27蜈ｨ縺ｦ\豬ｷ縺ｮ霑代￥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52113"/>
            <a:ext cx="8747029" cy="406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95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2014-04-23T08:49:23Z</dcterms:created>
  <dcterms:modified xsi:type="dcterms:W3CDTF">2014-04-23T08:49:38Z</dcterms:modified>
</cp:coreProperties>
</file>