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032D-6A79-420B-85A3-77BDE463E3BA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43CD-6334-4E18-8740-9D5787A28D6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032D-6A79-420B-85A3-77BDE463E3BA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43CD-6334-4E18-8740-9D5787A28D6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032D-6A79-420B-85A3-77BDE463E3BA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43CD-6334-4E18-8740-9D5787A28D6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032D-6A79-420B-85A3-77BDE463E3BA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43CD-6334-4E18-8740-9D5787A28D6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032D-6A79-420B-85A3-77BDE463E3BA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43CD-6334-4E18-8740-9D5787A28D6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032D-6A79-420B-85A3-77BDE463E3BA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43CD-6334-4E18-8740-9D5787A28D6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032D-6A79-420B-85A3-77BDE463E3BA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43CD-6334-4E18-8740-9D5787A28D6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032D-6A79-420B-85A3-77BDE463E3BA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43CD-6334-4E18-8740-9D5787A28D6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032D-6A79-420B-85A3-77BDE463E3BA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43CD-6334-4E18-8740-9D5787A28D6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032D-6A79-420B-85A3-77BDE463E3BA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43CD-6334-4E18-8740-9D5787A28D6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032D-6A79-420B-85A3-77BDE463E3BA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43CD-6334-4E18-8740-9D5787A28D6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E032D-6A79-420B-85A3-77BDE463E3BA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43CD-6334-4E18-8740-9D5787A28D6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86141" y="116632"/>
            <a:ext cx="8424936" cy="792087"/>
          </a:xfrm>
          <a:prstGeom prst="rect">
            <a:avLst/>
          </a:prstGeom>
          <a:solidFill>
            <a:srgbClr val="FF0000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津波のときには、こんなキケンが！</a:t>
            </a:r>
            <a:endParaRPr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9585" y="1102740"/>
            <a:ext cx="1440160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晴れているとき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90047" y="1102740"/>
            <a:ext cx="2522610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津波が発生したとき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52014" y="5661248"/>
            <a:ext cx="8122345" cy="8640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海の近くや低い場所は、</a:t>
            </a:r>
            <a:r>
              <a:rPr lang="ja-JP" altLang="en-US" sz="20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キケン</a:t>
            </a:r>
            <a:r>
              <a:rPr lang="ja-JP" altLang="en-US" sz="2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。</a:t>
            </a:r>
            <a:endParaRPr lang="en-US" altLang="ja-JP" sz="2000" dirty="0" smtClean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津波にのみ込まれるので、助かりません。</a:t>
            </a:r>
            <a:endParaRPr lang="ja-JP" altLang="en-US" sz="20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20482" name="Picture 2" descr="C:\Users\小川　環\Desktop\災害イラスト3.27全て\轣ｽ螳ｳ繧､繝ｩ繧ｹ繝・.27蜈ｨ縺ｦ\豬ｷ縺ｮ霑代￥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52113"/>
            <a:ext cx="8747029" cy="406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95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佐々木秀樹</dc:creator>
  <cp:lastModifiedBy>佐々木秀樹</cp:lastModifiedBy>
  <cp:revision>1</cp:revision>
  <dcterms:created xsi:type="dcterms:W3CDTF">2014-04-23T08:49:23Z</dcterms:created>
  <dcterms:modified xsi:type="dcterms:W3CDTF">2014-04-23T08:49:38Z</dcterms:modified>
</cp:coreProperties>
</file>