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025A-BFA6-4243-B7D4-B304C227E12F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20CBA-4A98-4DEE-A844-4C0197210A7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025A-BFA6-4243-B7D4-B304C227E12F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20CBA-4A98-4DEE-A844-4C0197210A7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025A-BFA6-4243-B7D4-B304C227E12F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20CBA-4A98-4DEE-A844-4C0197210A7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025A-BFA6-4243-B7D4-B304C227E12F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20CBA-4A98-4DEE-A844-4C0197210A7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025A-BFA6-4243-B7D4-B304C227E12F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20CBA-4A98-4DEE-A844-4C0197210A7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025A-BFA6-4243-B7D4-B304C227E12F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20CBA-4A98-4DEE-A844-4C0197210A7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025A-BFA6-4243-B7D4-B304C227E12F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20CBA-4A98-4DEE-A844-4C0197210A7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025A-BFA6-4243-B7D4-B304C227E12F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20CBA-4A98-4DEE-A844-4C0197210A7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025A-BFA6-4243-B7D4-B304C227E12F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20CBA-4A98-4DEE-A844-4C0197210A7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025A-BFA6-4243-B7D4-B304C227E12F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20CBA-4A98-4DEE-A844-4C0197210A7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C025A-BFA6-4243-B7D4-B304C227E12F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20CBA-4A98-4DEE-A844-4C0197210A7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C025A-BFA6-4243-B7D4-B304C227E12F}" type="datetimeFigureOut">
              <a:rPr kumimoji="1" lang="ja-JP" altLang="en-US" smtClean="0"/>
              <a:t>2014/4/23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20CBA-4A98-4DEE-A844-4C0197210A7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486141" y="116632"/>
            <a:ext cx="8424936" cy="792087"/>
          </a:xfrm>
          <a:prstGeom prst="rect">
            <a:avLst/>
          </a:prstGeom>
          <a:solidFill>
            <a:srgbClr val="FF0000"/>
          </a:solidFill>
          <a:ln w="38100">
            <a:noFill/>
          </a:ln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大雨のとき、地下にはこんなキケンが！</a:t>
            </a:r>
            <a:endParaRPr lang="ja-JP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2048260" y="5712224"/>
            <a:ext cx="5300697" cy="9066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地上が水につかると、地下に水が流れ込んでおぼれることがあります</a:t>
            </a:r>
            <a:endParaRPr lang="ja-JP" altLang="en-US" sz="200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21506" name="Picture 2" descr="C:\Users\小川　環\Desktop\災害イラスト3.27全て\轣ｽ螳ｳ繧､繝ｩ繧ｹ繝・.27蜈ｨ縺ｦ\蝨ｰ荳九・髫取ｮｵ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11594" y="1052736"/>
            <a:ext cx="4703471" cy="4407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94951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486141" y="116632"/>
            <a:ext cx="8424936" cy="792087"/>
          </a:xfrm>
          <a:prstGeom prst="rect">
            <a:avLst/>
          </a:prstGeom>
          <a:solidFill>
            <a:srgbClr val="FF0000"/>
          </a:solidFill>
          <a:ln w="38100">
            <a:noFill/>
          </a:ln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大雨のとき、地下にはこんなキケンが！</a:t>
            </a:r>
            <a:endParaRPr lang="ja-JP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1907705" y="5537334"/>
            <a:ext cx="5472608" cy="86409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" dirty="0" smtClean="0">
                <a:solidFill>
                  <a:schemeClr val="tx1"/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地下に水につかると、水圧でドアがあかなくなり、閉じ込められることがあります。</a:t>
            </a:r>
            <a:endParaRPr lang="ja-JP" altLang="en-US" sz="200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pic>
        <p:nvPicPr>
          <p:cNvPr id="22530" name="Picture 2" descr="C:\Users\小川　環\Desktop\災害イラスト3.27全て\轣ｽ螳ｳ繧､繝ｩ繧ｹ繝・.27蜈ｨ縺ｦ\豌ｴ蝨ｧ繝医ｙ繧｢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96483" y="1039804"/>
            <a:ext cx="4870079" cy="4497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55651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画面に合わせる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スライド 1</vt:lpstr>
      <vt:lpstr>スライド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佐々木秀樹</dc:creator>
  <cp:lastModifiedBy>佐々木秀樹</cp:lastModifiedBy>
  <cp:revision>1</cp:revision>
  <dcterms:created xsi:type="dcterms:W3CDTF">2014-04-23T08:49:57Z</dcterms:created>
  <dcterms:modified xsi:type="dcterms:W3CDTF">2014-04-23T08:50:14Z</dcterms:modified>
</cp:coreProperties>
</file>