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175-4B67-4361-8E16-51DE69EB446D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06EB-CC70-45CE-9599-E9A52223F91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175-4B67-4361-8E16-51DE69EB446D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06EB-CC70-45CE-9599-E9A52223F91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175-4B67-4361-8E16-51DE69EB446D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06EB-CC70-45CE-9599-E9A52223F91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175-4B67-4361-8E16-51DE69EB446D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06EB-CC70-45CE-9599-E9A52223F91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175-4B67-4361-8E16-51DE69EB446D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06EB-CC70-45CE-9599-E9A52223F91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175-4B67-4361-8E16-51DE69EB446D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06EB-CC70-45CE-9599-E9A52223F91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175-4B67-4361-8E16-51DE69EB446D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06EB-CC70-45CE-9599-E9A52223F91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175-4B67-4361-8E16-51DE69EB446D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06EB-CC70-45CE-9599-E9A52223F91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175-4B67-4361-8E16-51DE69EB446D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06EB-CC70-45CE-9599-E9A52223F91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175-4B67-4361-8E16-51DE69EB446D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06EB-CC70-45CE-9599-E9A52223F91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4175-4B67-4361-8E16-51DE69EB446D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06EB-CC70-45CE-9599-E9A52223F91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E4175-4B67-4361-8E16-51DE69EB446D}" type="datetimeFigureOut">
              <a:rPr kumimoji="1" lang="ja-JP" altLang="en-US" smtClean="0"/>
              <a:t>2014/4/23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B06EB-CC70-45CE-9599-E9A52223F917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4632" cy="792087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kumimoji="1" lang="ja-JP" alt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大雨による被害</a:t>
            </a:r>
            <a:endParaRPr kumimoji="1" lang="ja-JP" altLang="en-US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30470" y="5949280"/>
            <a:ext cx="6400800" cy="432048"/>
          </a:xfrm>
        </p:spPr>
        <p:txBody>
          <a:bodyPr>
            <a:normAutofit/>
          </a:bodyPr>
          <a:lstStyle/>
          <a:p>
            <a:r>
              <a:rPr kumimoji="1"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川があふれ、まちが水</a:t>
            </a:r>
            <a:r>
              <a:rPr kumimoji="1" lang="ja-JP" altLang="en-US" sz="1800" dirty="0" err="1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び</a:t>
            </a:r>
            <a:r>
              <a:rPr kumimoji="1"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たしになる</a:t>
            </a:r>
            <a:endParaRPr kumimoji="1" lang="ja-JP" altLang="en-US" sz="18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1303630"/>
            <a:ext cx="6624736" cy="442979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660232" y="5740223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（写真：福岡県提供）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4060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2"/>
          <p:cNvSpPr txBox="1">
            <a:spLocks/>
          </p:cNvSpPr>
          <p:nvPr/>
        </p:nvSpPr>
        <p:spPr>
          <a:xfrm>
            <a:off x="1330470" y="5949280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家がこわされる</a:t>
            </a:r>
            <a:endParaRPr lang="ja-JP" altLang="en-US" sz="18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6" name="図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4234" y="1249162"/>
            <a:ext cx="6801331" cy="44842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827583" y="260648"/>
            <a:ext cx="7774632" cy="792087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kumimoji="1" lang="ja-JP" alt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大雨による被害</a:t>
            </a:r>
            <a:endParaRPr kumimoji="1" lang="ja-JP" altLang="en-US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60232" y="5740223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（写真：福岡県提供）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3226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2"/>
          <p:cNvSpPr txBox="1">
            <a:spLocks/>
          </p:cNvSpPr>
          <p:nvPr/>
        </p:nvSpPr>
        <p:spPr>
          <a:xfrm>
            <a:off x="1330470" y="5949280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道路がこわされる</a:t>
            </a:r>
            <a:endParaRPr lang="ja-JP" altLang="en-US" sz="18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6" name="図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1035" y="1196752"/>
            <a:ext cx="6759670" cy="4608512"/>
          </a:xfrm>
          <a:prstGeom prst="rect">
            <a:avLst/>
          </a:prstGeom>
        </p:spPr>
      </p:pic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4632" cy="792087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kumimoji="1" lang="ja-JP" alt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大雨による被害</a:t>
            </a:r>
            <a:endParaRPr kumimoji="1" lang="ja-JP" altLang="en-US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44208" y="5792690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（写真：福岡県提供）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0167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4420" y="1086855"/>
            <a:ext cx="6920959" cy="4680519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" name="サブタイトル 2"/>
          <p:cNvSpPr txBox="1">
            <a:spLocks/>
          </p:cNvSpPr>
          <p:nvPr/>
        </p:nvSpPr>
        <p:spPr>
          <a:xfrm>
            <a:off x="1330470" y="5949280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山がくずれ、家がこわされる。</a:t>
            </a:r>
            <a:endParaRPr lang="ja-JP" altLang="en-US" sz="18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4632" cy="792087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kumimoji="1" lang="ja-JP" altLang="en-US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大雨による被害</a:t>
            </a:r>
            <a:endParaRPr kumimoji="1" lang="ja-JP" altLang="en-US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60232" y="5740223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（写真：福岡県提供）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0206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827584" y="260649"/>
            <a:ext cx="7774632" cy="792087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大雨による被害</a:t>
            </a:r>
            <a:endParaRPr lang="ja-JP" altLang="en-US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330470" y="5949280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>
                <a:solidFill>
                  <a:schemeClr val="tx1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山がくずれ、道路が通れなくなる。</a:t>
            </a:r>
            <a:endParaRPr lang="ja-JP" altLang="en-US" sz="1800" dirty="0">
              <a:solidFill>
                <a:schemeClr val="tx1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60232" y="5740223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 smtClean="0"/>
              <a:t>（写真：福岡県提供）</a:t>
            </a:r>
            <a:endParaRPr kumimoji="1" lang="ja-JP" altLang="en-US" sz="1000" dirty="0"/>
          </a:p>
        </p:txBody>
      </p:sp>
      <p:pic>
        <p:nvPicPr>
          <p:cNvPr id="7" name="Picture 13" descr="P70300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764"/>
          <a:stretch>
            <a:fillRect/>
          </a:stretch>
        </p:blipFill>
        <p:spPr bwMode="auto">
          <a:xfrm>
            <a:off x="1180001" y="1196750"/>
            <a:ext cx="7069797" cy="45434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180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</Words>
  <Application>Microsoft Office PowerPoint</Application>
  <PresentationFormat>画面に合わせる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6" baseType="lpstr">
      <vt:lpstr>Office テーマ</vt:lpstr>
      <vt:lpstr>大雨による被害</vt:lpstr>
      <vt:lpstr>大雨による被害</vt:lpstr>
      <vt:lpstr>大雨による被害</vt:lpstr>
      <vt:lpstr>大雨による被害</vt:lpstr>
      <vt:lpstr>スライド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大雨による被害</dc:title>
  <dc:creator>佐々木秀樹</dc:creator>
  <cp:lastModifiedBy>佐々木秀樹</cp:lastModifiedBy>
  <cp:revision>1</cp:revision>
  <dcterms:created xsi:type="dcterms:W3CDTF">2014-04-23T07:23:37Z</dcterms:created>
  <dcterms:modified xsi:type="dcterms:W3CDTF">2014-04-23T07:24:46Z</dcterms:modified>
</cp:coreProperties>
</file>