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B90A-8807-4FB6-8245-E02B3E853F3A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29B4A-65B7-43F8-BC38-744323ED209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908719"/>
            <a:ext cx="7630616" cy="6229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長崎県庁</a:t>
            </a:r>
            <a:r>
              <a:rPr kumimoji="1" lang="ja-JP" altLang="en-US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のホームページを使ってさがす</a:t>
            </a:r>
            <a:endParaRPr kumimoji="1" lang="ja-JP" altLang="en-US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27584" y="116632"/>
            <a:ext cx="7774632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避難場所をさがそう！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7748" y="1916832"/>
            <a:ext cx="6794303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サブタイトル 2"/>
          <p:cNvSpPr txBox="1">
            <a:spLocks/>
          </p:cNvSpPr>
          <p:nvPr/>
        </p:nvSpPr>
        <p:spPr>
          <a:xfrm>
            <a:off x="1420463" y="5661249"/>
            <a:ext cx="6646576" cy="93610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ここの「キーワード検索」の中に「避難場所」と入力すれば、</a:t>
            </a:r>
            <a:endParaRPr lang="en-US" altLang="ja-JP" sz="18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l"/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県に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ある</a:t>
            </a:r>
            <a:r>
              <a:rPr lang="ja-JP" altLang="en-US" sz="18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避難場所</a:t>
            </a:r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をさがすことができます。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99992" y="2204864"/>
            <a:ext cx="172819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1979712" y="2332017"/>
            <a:ext cx="2520280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979712" y="2332016"/>
            <a:ext cx="0" cy="332923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518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27584" y="116632"/>
            <a:ext cx="7774632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避難場所をさがそう！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1331640" y="908719"/>
            <a:ext cx="7016824" cy="6229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ハザードマップを使ってさがす</a:t>
            </a:r>
            <a:endParaRPr kumimoji="1" lang="ja-JP" altLang="en-US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1804" y="1700808"/>
            <a:ext cx="7172439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サブタイトル 2"/>
          <p:cNvSpPr txBox="1">
            <a:spLocks/>
          </p:cNvSpPr>
          <p:nvPr/>
        </p:nvSpPr>
        <p:spPr>
          <a:xfrm>
            <a:off x="1464736" y="5589240"/>
            <a:ext cx="6646576" cy="72008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市や町が作っているハザードマップの中には、避難場所の</a:t>
            </a:r>
            <a:r>
              <a:rPr lang="ja-JP" altLang="en-US" sz="180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情報も</a:t>
            </a:r>
            <a:r>
              <a:rPr lang="ja-JP" altLang="en-US" sz="180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書いて</a:t>
            </a:r>
            <a:r>
              <a:rPr lang="ja-JP" altLang="en-US" sz="180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あります</a:t>
            </a:r>
            <a:r>
              <a:rPr lang="ja-JP" altLang="en-US" sz="180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635896" y="1665617"/>
            <a:ext cx="2520280" cy="15121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2339752" y="2852936"/>
            <a:ext cx="1296144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339752" y="2852936"/>
            <a:ext cx="0" cy="27363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709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27584" y="116632"/>
            <a:ext cx="7774632" cy="792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避難場所をさがそう！</a:t>
            </a:r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331640" y="908719"/>
            <a:ext cx="7016824" cy="6229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まわりの大人に聞いてさがす</a:t>
            </a:r>
            <a:endParaRPr lang="ja-JP" altLang="en-US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6411" y="1700808"/>
            <a:ext cx="4679885" cy="392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サブタイトル 2"/>
          <p:cNvSpPr txBox="1">
            <a:spLocks/>
          </p:cNvSpPr>
          <p:nvPr/>
        </p:nvSpPr>
        <p:spPr>
          <a:xfrm>
            <a:off x="1464736" y="5625872"/>
            <a:ext cx="6779672" cy="86409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市役所や町役場の人や、お父さん・お母さんなどまわりの人に聞けば、避難場所をさがすことができます。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68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スライド 1</vt:lpstr>
      <vt:lpstr>スライド 2</vt:lpstr>
      <vt:lpstr>スライド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2014-04-23T08:39:58Z</dcterms:created>
  <dcterms:modified xsi:type="dcterms:W3CDTF">2014-04-23T08:40:22Z</dcterms:modified>
</cp:coreProperties>
</file>