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FD721-75D3-4B73-82BE-461E924A10A3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92435-4AFA-46E9-B16E-CB77DEB6D06D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G:\DCIM\100CASIO\CIMG166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049" y="2810972"/>
            <a:ext cx="3614371" cy="2710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1455556" y="2806780"/>
            <a:ext cx="2505555" cy="24944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39946" y="48921"/>
            <a:ext cx="8604448" cy="114783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身</a:t>
            </a:r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の安全をまもるために、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知っておいた方がいい安全ポイント！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5427" y="1402903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避難場所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892542" y="5877272"/>
            <a:ext cx="5572323" cy="72008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市や町は、公民館や学校などを「避難場所」にしているので、上の看板をめじるにさがしてみよう。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728884" y="2387572"/>
            <a:ext cx="0" cy="4192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 descr="IMG_147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13926" y="2806780"/>
            <a:ext cx="3976576" cy="2710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正方形/長方形 18"/>
          <p:cNvSpPr/>
          <p:nvPr/>
        </p:nvSpPr>
        <p:spPr>
          <a:xfrm>
            <a:off x="6425062" y="3230392"/>
            <a:ext cx="883241" cy="5478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79712" y="1791260"/>
            <a:ext cx="548515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避難場所には、こんな看板があります</a:t>
            </a:r>
            <a:endParaRPr kumimoji="1" lang="ja-JP" altLang="en-US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1979712" y="1662053"/>
            <a:ext cx="5485153" cy="720080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6759187" y="2391764"/>
            <a:ext cx="0" cy="83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556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39946" y="48921"/>
            <a:ext cx="8604448" cy="114783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身</a:t>
            </a:r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の安全をまもるために、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知っておいた方がいい安全ポイント！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Picture 4" descr="IMG_143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8469" y="1556792"/>
            <a:ext cx="518457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サブタイトル 2"/>
          <p:cNvSpPr txBox="1">
            <a:spLocks/>
          </p:cNvSpPr>
          <p:nvPr/>
        </p:nvSpPr>
        <p:spPr>
          <a:xfrm>
            <a:off x="1907704" y="5661249"/>
            <a:ext cx="5932582" cy="93610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地震のときなどは、上から物が落ちてきたりしないので、安全だといえます。</a:t>
            </a:r>
            <a:r>
              <a:rPr lang="en-US" altLang="ja-JP" sz="18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※</a:t>
            </a:r>
            <a:r>
              <a:rPr lang="ja-JP" altLang="en-US" sz="18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ここが低い場所で、津波がくるときは、安全では</a:t>
            </a:r>
            <a:r>
              <a:rPr lang="ja-JP" altLang="en-US" sz="1800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ありません</a:t>
            </a:r>
            <a:r>
              <a:rPr lang="ja-JP" altLang="en-US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9969" y="1556792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広い空地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238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39946" y="48921"/>
            <a:ext cx="8604448" cy="114783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身</a:t>
            </a:r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の安全をまもるために、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知っておいた方がいい安全ポイント！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Picture 5" descr="P106044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18402"/>
            <a:ext cx="3159840" cy="3615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90048" y="1787522"/>
            <a:ext cx="1637735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公衆電話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1971200" y="5631158"/>
            <a:ext cx="3168352" cy="101614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</a:t>
            </a:r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公衆電話：電話で警察や救急車などをよぶことができます。</a:t>
            </a:r>
            <a:endParaRPr lang="en-US" altLang="ja-JP" sz="18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4637" y="3338468"/>
            <a:ext cx="3148171" cy="2292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サブタイトル 2"/>
          <p:cNvSpPr txBox="1">
            <a:spLocks/>
          </p:cNvSpPr>
          <p:nvPr/>
        </p:nvSpPr>
        <p:spPr>
          <a:xfrm>
            <a:off x="5415266" y="1803625"/>
            <a:ext cx="3359482" cy="79208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災害がおきたとき、家の人に連絡したいなら、「災害伝言ダイヤル」が便利です！</a:t>
            </a:r>
            <a:endParaRPr lang="en-US" altLang="ja-JP" sz="18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6301752" y="2814524"/>
            <a:ext cx="165618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9353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39946" y="48921"/>
            <a:ext cx="8604448" cy="114783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身</a:t>
            </a:r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の安全をまもるために、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知っておいた方がいい安全ポイント！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9946" y="1510717"/>
            <a:ext cx="1637735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高い場所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975236" y="5949280"/>
            <a:ext cx="5932582" cy="79208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津波が発生したときは、少しでも高い場所に避難することで、津波にのみこまれることを防ぐことができます。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242" name="Picture 2" descr="C:\Users\小川　環\Desktop\会社12（4月～）\長崎１２\防災マップ\写真資料\0226防災マップ修正資料\P11\P１１：高い場所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9758" y="1492315"/>
            <a:ext cx="5474570" cy="410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5148064" y="5597825"/>
            <a:ext cx="30884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（写真：福岡管区気象台提供）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33953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39946" y="48921"/>
            <a:ext cx="8604448" cy="114783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身</a:t>
            </a:r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の安全をまもるために、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知っておいた方がいい安全ポイント！</a:t>
            </a:r>
            <a:endParaRPr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Picture 5" descr="防犯灯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63757"/>
            <a:ext cx="5270307" cy="395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69968" y="1556792"/>
            <a:ext cx="1565727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防犯灯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pic>
        <p:nvPicPr>
          <p:cNvPr id="7" name="Picture 4" descr="防犯灯２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81985"/>
            <a:ext cx="2762424" cy="132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円/楕円 7"/>
          <p:cNvSpPr/>
          <p:nvPr/>
        </p:nvSpPr>
        <p:spPr>
          <a:xfrm>
            <a:off x="4507574" y="2892422"/>
            <a:ext cx="792088" cy="7526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580112" y="1740306"/>
            <a:ext cx="2592288" cy="8966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1691680" y="5653218"/>
            <a:ext cx="6624736" cy="8721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夜に、外を歩くときは、防犯灯がある場所なら、明るくてまわりが見えるので、安心です。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167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画面に合わせる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スライド 1</vt:lpstr>
      <vt:lpstr>スライド 2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2014-04-23T08:40:48Z</dcterms:created>
  <dcterms:modified xsi:type="dcterms:W3CDTF">2014-04-23T08:41:20Z</dcterms:modified>
</cp:coreProperties>
</file>