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F4630-4B9C-4BEF-8A37-337ED10834A0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FADE3-CCE0-40E9-B323-BE1969C24C5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51520" y="116632"/>
            <a:ext cx="8659557" cy="792087"/>
          </a:xfrm>
          <a:prstGeom prst="rect">
            <a:avLst/>
          </a:prstGeom>
          <a:solidFill>
            <a:srgbClr val="FFFF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避難できる安全ポイントは、どこか考えてみよう！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997" y="1495582"/>
            <a:ext cx="7220601" cy="4907696"/>
          </a:xfrm>
          <a:prstGeom prst="rect">
            <a:avLst/>
          </a:prstGeom>
        </p:spPr>
      </p:pic>
      <p:sp>
        <p:nvSpPr>
          <p:cNvPr id="6" name="サブタイトル 2"/>
          <p:cNvSpPr txBox="1">
            <a:spLocks/>
          </p:cNvSpPr>
          <p:nvPr/>
        </p:nvSpPr>
        <p:spPr>
          <a:xfrm>
            <a:off x="778272" y="1050395"/>
            <a:ext cx="8122345" cy="4320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大雨</a:t>
            </a:r>
            <a:r>
              <a:rPr lang="ja-JP" altLang="en-US" sz="16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や地震</a:t>
            </a:r>
            <a:r>
              <a:rPr lang="ja-JP" altLang="en-US" sz="16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がおきたとき、どこに避難すれば、安全でしょうか？</a:t>
            </a:r>
            <a:endParaRPr lang="ja-JP" altLang="en-US" sz="16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65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96" y="1482443"/>
            <a:ext cx="7220601" cy="4907696"/>
          </a:xfrm>
          <a:prstGeom prst="rect">
            <a:avLst/>
          </a:prstGeom>
        </p:spPr>
      </p:pic>
      <p:sp>
        <p:nvSpPr>
          <p:cNvPr id="4" name="タイトル 1"/>
          <p:cNvSpPr txBox="1">
            <a:spLocks/>
          </p:cNvSpPr>
          <p:nvPr/>
        </p:nvSpPr>
        <p:spPr>
          <a:xfrm>
            <a:off x="251520" y="116632"/>
            <a:ext cx="8659557" cy="792087"/>
          </a:xfrm>
          <a:prstGeom prst="rect">
            <a:avLst/>
          </a:prstGeom>
          <a:solidFill>
            <a:srgbClr val="FFFF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避難できる安全ポイントは、こんなところです！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778272" y="1050395"/>
            <a:ext cx="8122345" cy="4320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大雨や地震がおきたとき、避難場所や高台、広い場所などが安全です。</a:t>
            </a:r>
            <a:endParaRPr lang="ja-JP" altLang="en-US" sz="16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97" y="1495582"/>
            <a:ext cx="7220601" cy="4907696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>
          <a:xfrm>
            <a:off x="3255266" y="2924944"/>
            <a:ext cx="1100709" cy="8640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779911" y="1955263"/>
            <a:ext cx="1152129" cy="9696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1835696" y="2718545"/>
            <a:ext cx="1152128" cy="10704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2555776" y="1453634"/>
            <a:ext cx="1080121" cy="10032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吹き出し 12"/>
          <p:cNvSpPr/>
          <p:nvPr/>
        </p:nvSpPr>
        <p:spPr>
          <a:xfrm>
            <a:off x="6588224" y="2924945"/>
            <a:ext cx="2448271" cy="3600399"/>
          </a:xfrm>
          <a:prstGeom prst="wedgeRectCallout">
            <a:avLst>
              <a:gd name="adj1" fmla="val 48968"/>
              <a:gd name="adj2" fmla="val 26341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732239" y="2969397"/>
            <a:ext cx="2128883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避難できる安全ポイント</a:t>
            </a:r>
            <a:endParaRPr kumimoji="1" lang="ja-JP" altLang="en-US" sz="1400" b="1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13320" y="3356991"/>
            <a:ext cx="223224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■大雨のときの安全ポイント</a:t>
            </a:r>
            <a:endParaRPr kumimoji="1" lang="en-US" altLang="ja-JP" sz="1200" b="1" dirty="0" smtClean="0"/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・学校、公民館など</a:t>
            </a:r>
            <a:endParaRPr lang="en-US" altLang="ja-JP" sz="1200" b="1" dirty="0" smtClean="0"/>
          </a:p>
          <a:p>
            <a:r>
              <a:rPr lang="ja-JP" altLang="en-US" sz="1200" dirty="0" smtClean="0"/>
              <a:t>（理由）</a:t>
            </a:r>
            <a:endParaRPr lang="en-US" altLang="ja-JP" sz="1200" dirty="0" smtClean="0"/>
          </a:p>
          <a:p>
            <a:r>
              <a:rPr lang="ja-JP" altLang="en-US" sz="1200" dirty="0"/>
              <a:t>学校</a:t>
            </a:r>
            <a:r>
              <a:rPr lang="ja-JP" altLang="en-US" sz="1200" dirty="0" smtClean="0"/>
              <a:t>や公民館には、災害がおきたときでも、多くの人が安全にすごすことができる広い場所があり、また、生活に必要なモノがあります。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b="1" dirty="0" smtClean="0"/>
              <a:t>■地震のときの安全ポイント</a:t>
            </a:r>
            <a:endParaRPr lang="en-US" altLang="ja-JP" sz="1200" b="1" dirty="0" smtClean="0"/>
          </a:p>
          <a:p>
            <a:r>
              <a:rPr lang="ja-JP" altLang="en-US" sz="1200" b="1" dirty="0"/>
              <a:t>　</a:t>
            </a:r>
            <a:r>
              <a:rPr lang="ja-JP" altLang="en-US" sz="1200" b="1" dirty="0" smtClean="0"/>
              <a:t>・公園、高台など</a:t>
            </a:r>
            <a:endParaRPr lang="en-US" altLang="ja-JP" sz="1200" b="1" dirty="0" smtClean="0"/>
          </a:p>
          <a:p>
            <a:r>
              <a:rPr lang="ja-JP" altLang="en-US" sz="1200" dirty="0" smtClean="0"/>
              <a:t>（理由）</a:t>
            </a:r>
            <a:endParaRPr lang="en-US" altLang="ja-JP" sz="1200" dirty="0" smtClean="0"/>
          </a:p>
          <a:p>
            <a:r>
              <a:rPr lang="ja-JP" altLang="en-US" sz="1200" dirty="0" smtClean="0"/>
              <a:t>公園には、建物がたおれてケガしない広い空地があり、高台は津波が来てものみこまれる心配がありません。</a:t>
            </a:r>
            <a:endParaRPr lang="en-US" altLang="ja-JP" sz="1200" dirty="0" smtClean="0"/>
          </a:p>
          <a:p>
            <a:endParaRPr kumimoji="1" lang="en-US" altLang="ja-JP" sz="1100" dirty="0"/>
          </a:p>
          <a:p>
            <a:r>
              <a:rPr lang="ja-JP" altLang="en-US" sz="1100" dirty="0" smtClean="0"/>
              <a:t>　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="" xmlns:p14="http://schemas.microsoft.com/office/powerpoint/2010/main" val="163876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2</cp:revision>
  <dcterms:created xsi:type="dcterms:W3CDTF">2014-04-23T08:41:45Z</dcterms:created>
  <dcterms:modified xsi:type="dcterms:W3CDTF">2014-04-25T02:19:07Z</dcterms:modified>
</cp:coreProperties>
</file>