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F11B-ED1A-44BD-B5AB-2D2C8CA364D6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7BAE-6DA1-4AF1-9976-C2EF640C5DE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51520" y="116632"/>
            <a:ext cx="8659557" cy="792087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大雨や台風のとき、どこが危険か考えてみよう</a:t>
            </a:r>
            <a:endParaRPr lang="ja-JP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778271" y="1050395"/>
            <a:ext cx="8122345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まち中には、いろいろな危険ポイントがあります。どこが危険か、考えてみよう！</a:t>
            </a:r>
            <a:endParaRPr lang="ja-JP" altLang="en-US" sz="16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122" name="Picture 2" descr="C:\Users\小川　環\Desktop\0327避難\アーカイブ\普段の広いまちな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2443"/>
            <a:ext cx="7631416" cy="51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59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小川　環\Desktop\0327避難\アーカイブ\大雨台風時の広い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7104"/>
            <a:ext cx="7498804" cy="50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778272" y="1050395"/>
            <a:ext cx="8122345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避難ルートを決めるときは、危険ポイントがないルートを選ぶことが大切です。</a:t>
            </a:r>
            <a:endParaRPr lang="ja-JP" altLang="en-US" sz="16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1520" y="116632"/>
            <a:ext cx="8659557" cy="792087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大雨や台風のときの危険ポイントは、ココ！</a:t>
            </a:r>
            <a:endParaRPr lang="ja-JP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6300190" y="1628800"/>
            <a:ext cx="1656185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20072" y="2928190"/>
            <a:ext cx="1656184" cy="1292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923784" y="4385880"/>
            <a:ext cx="1376407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809207" y="4097950"/>
            <a:ext cx="1008112" cy="989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058412" y="5096838"/>
            <a:ext cx="1517814" cy="1148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44938" y="3574639"/>
            <a:ext cx="1152128" cy="1064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123728" y="3947801"/>
            <a:ext cx="685479" cy="618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476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997" y="1495582"/>
            <a:ext cx="7220601" cy="490769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51520" y="116632"/>
            <a:ext cx="8659557" cy="792087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地震のとき、どこが危険か考えてみよう</a:t>
            </a:r>
            <a:endParaRPr lang="ja-JP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778272" y="1050395"/>
            <a:ext cx="8122345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まち中には、いろいろな危険ポイントがあります。どこが危険か、考えてみよう！</a:t>
            </a:r>
            <a:endParaRPr lang="ja-JP" altLang="en-US" sz="16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3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小川　環\Desktop\0327避難\アーカイブ\地震発生時の街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057" y="1482443"/>
            <a:ext cx="7696157" cy="525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51520" y="116632"/>
            <a:ext cx="8659557" cy="792087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地震のときの危険ポイントは、ココ！</a:t>
            </a:r>
            <a:endParaRPr lang="ja-JP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778272" y="1050395"/>
            <a:ext cx="8122345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避難ルートを決めるときは、危険ポイントがないルートを選ぶことが大切です。</a:t>
            </a:r>
            <a:endParaRPr lang="ja-JP" altLang="en-US" sz="16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701627" y="4833156"/>
            <a:ext cx="3600400" cy="1764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87624" y="4214232"/>
            <a:ext cx="1152128" cy="1102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79712" y="5103186"/>
            <a:ext cx="1512168" cy="1062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067944" y="3602164"/>
            <a:ext cx="129614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444208" y="1750012"/>
            <a:ext cx="1634391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149899" y="3429000"/>
            <a:ext cx="1022501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38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画面に合わせる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スライド 1</vt:lpstr>
      <vt:lpstr>スライド 2</vt:lpstr>
      <vt:lpstr>スライド 3</vt:lpstr>
      <vt:lpstr>スライド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佐々木秀樹</dc:creator>
  <cp:lastModifiedBy>佐々木秀樹</cp:lastModifiedBy>
  <cp:revision>1</cp:revision>
  <dcterms:created xsi:type="dcterms:W3CDTF">2014-04-23T08:42:39Z</dcterms:created>
  <dcterms:modified xsi:type="dcterms:W3CDTF">2014-04-23T08:43:03Z</dcterms:modified>
</cp:coreProperties>
</file>