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065C-73BA-4E30-A4D7-FBA099AC3C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527D-215F-47D3-B98D-D8321BC2531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避難するときに、注意するポイント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683568" y="5399357"/>
            <a:ext cx="3600400" cy="8721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はき物は、歩きやすいヒモのある靴や、マジックつきの靴が安全です。長靴はダメ！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4932040" y="5399357"/>
            <a:ext cx="3600400" cy="8721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水につかった道路は、どこにキケンがあるかわかりません。長い棒で確かめながら歩くと安全です。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3555" name="Picture 3" descr="C:\Users\小川　環\Desktop\災害イラスト3.27全て\轣ｽ螳ｳ繧､繝ｩ繧ｹ繝・.27蜈ｨ縺ｦ\髱ｴ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728" y="1421513"/>
            <a:ext cx="3898079" cy="359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C:\Users\小川　環\Desktop\災害イラスト3.27全て\轣ｽ螳ｳ繧､繝ｩ繧ｹ繝・.27蜈ｨ縺ｦ\譽偵※繧咏｢ｺ隱・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0185" y="1412776"/>
            <a:ext cx="3919141" cy="360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91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2014-04-23T08:43:28Z</dcterms:created>
  <dcterms:modified xsi:type="dcterms:W3CDTF">2014-04-23T08:43:43Z</dcterms:modified>
</cp:coreProperties>
</file>