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E179-1DA4-426D-A785-3EB20C644D7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7B38-B8AE-47BB-83EE-88652E466BC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bosaijoh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019" y="1951307"/>
            <a:ext cx="3793933" cy="471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4368663" y="3100844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ja-JP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954660" y="2928471"/>
            <a:ext cx="301190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 smtClean="0">
                <a:ea typeface="HGP創英角ｺﾞｼｯｸUB" pitchFamily="50" charset="-128"/>
              </a:rPr>
              <a:t>大きな災害がおこる可能性が</a:t>
            </a:r>
            <a:endParaRPr lang="en-US" altLang="ja-JP" dirty="0" smtClean="0">
              <a:ea typeface="HGP創英角ｺﾞｼｯｸUB" pitchFamily="50" charset="-128"/>
            </a:endParaRPr>
          </a:p>
          <a:p>
            <a:pPr eaLnBrk="1" hangingPunct="1"/>
            <a:r>
              <a:rPr lang="ja-JP" altLang="en-US" dirty="0" smtClean="0">
                <a:ea typeface="HGP創英角ｺﾞｼｯｸUB" pitchFamily="50" charset="-128"/>
              </a:rPr>
              <a:t>高くなっています。</a:t>
            </a:r>
            <a:endParaRPr lang="en-US" altLang="ja-JP" dirty="0" smtClean="0">
              <a:ea typeface="HGP創英角ｺﾞｼｯｸUB" pitchFamily="50" charset="-128"/>
            </a:endParaRPr>
          </a:p>
          <a:p>
            <a:pPr eaLnBrk="1" hangingPunct="1"/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368663" y="4093979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ja-JP"/>
          </a:p>
        </p:txBody>
      </p:sp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0" y="22612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effectLst/>
                <a:latin typeface="HG創英角ﾎﾟｯﾌﾟ体" pitchFamily="49" charset="-128"/>
                <a:ea typeface="HG創英角ﾎﾟｯﾌﾟ体" pitchFamily="49" charset="-128"/>
              </a:rPr>
              <a:t>気象情報は、大雨による危険のレベルを知る手がかり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076902" y="764703"/>
            <a:ext cx="7101532" cy="100811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危険のレベルを知るには、テレビ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やラジオで見たり、聞いたり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する「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気象情報」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が参考になります。情報⇒注意報⇒警報⇒特別警報　と情報が変わるごとに危険のレベルが高くなります。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4368663" y="2497356"/>
            <a:ext cx="1008062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ja-JP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937471" y="2282140"/>
            <a:ext cx="28664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 smtClean="0">
                <a:ea typeface="HGP創英角ｺﾞｼｯｸUB" pitchFamily="50" charset="-128"/>
              </a:rPr>
              <a:t>1</a:t>
            </a:r>
            <a:r>
              <a:rPr lang="ja-JP" altLang="en-US" dirty="0" smtClean="0">
                <a:ea typeface="HGP創英角ｺﾞｼｯｸUB" pitchFamily="50" charset="-128"/>
              </a:rPr>
              <a:t>日以上さきに災害がおこる</a:t>
            </a:r>
            <a:endParaRPr lang="en-US" altLang="ja-JP" dirty="0" smtClean="0">
              <a:ea typeface="HGP創英角ｺﾞｼｯｸUB" pitchFamily="50" charset="-128"/>
            </a:endParaRPr>
          </a:p>
          <a:p>
            <a:pPr eaLnBrk="1" hangingPunct="1"/>
            <a:r>
              <a:rPr lang="ja-JP" altLang="en-US" dirty="0" smtClean="0">
                <a:ea typeface="HGP創英角ｺﾞｼｯｸUB" pitchFamily="50" charset="-128"/>
              </a:rPr>
              <a:t>可能性があります。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937471" y="3898706"/>
            <a:ext cx="30119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 smtClean="0">
                <a:ea typeface="HGP創英角ｺﾞｼｯｸUB" pitchFamily="50" charset="-128"/>
              </a:rPr>
              <a:t>大きな災害が、どこかで、いつおきてもおかしくない状況。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533463" y="5229200"/>
            <a:ext cx="427049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 smtClean="0">
                <a:ea typeface="HGP創英角ｺﾞｼｯｸUB" pitchFamily="50" charset="-128"/>
              </a:rPr>
              <a:t>「警報」より危険のレベルが高くなったときに、出される情報が</a:t>
            </a:r>
            <a:r>
              <a:rPr lang="ja-JP" altLang="en-US" dirty="0" smtClean="0">
                <a:solidFill>
                  <a:srgbClr val="FF0000"/>
                </a:solidFill>
                <a:ea typeface="HGP創英角ｺﾞｼｯｸUB" pitchFamily="50" charset="-128"/>
              </a:rPr>
              <a:t>「特別警報」</a:t>
            </a:r>
            <a:r>
              <a:rPr lang="ja-JP" altLang="en-US" dirty="0" smtClean="0">
                <a:ea typeface="HGP創英角ｺﾞｼｯｸUB" pitchFamily="50" charset="-128"/>
              </a:rPr>
              <a:t>です。とても危険な状況なので、すぐに安全な場所などへ避難する必要が</a:t>
            </a:r>
            <a:r>
              <a:rPr lang="ja-JP" altLang="en-US" dirty="0">
                <a:ea typeface="HGP創英角ｺﾞｼｯｸUB" pitchFamily="50" charset="-128"/>
              </a:rPr>
              <a:t>あります。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294555" y="4725144"/>
            <a:ext cx="464423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 smtClean="0">
                <a:solidFill>
                  <a:srgbClr val="FF0000"/>
                </a:solidFill>
                <a:ea typeface="HGP創英角ｺﾞｼｯｸUB" pitchFamily="50" charset="-128"/>
              </a:rPr>
              <a:t>「特別警報」</a:t>
            </a:r>
            <a:r>
              <a:rPr lang="ja-JP" altLang="en-US" dirty="0" smtClean="0">
                <a:ea typeface="HGP創英角ｺﾞｼｯｸUB" pitchFamily="50" charset="-128"/>
              </a:rPr>
              <a:t>が出されたら、すぐに安全な場所へ</a:t>
            </a:r>
            <a:endParaRPr lang="ja-JP" altLang="en-US" dirty="0">
              <a:ea typeface="HGP創英角ｺﾞｼｯｸUB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83968" y="4725144"/>
            <a:ext cx="4665411" cy="187220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1986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2014-04-23T08:43:59Z</dcterms:created>
  <dcterms:modified xsi:type="dcterms:W3CDTF">2014-04-23T08:44:16Z</dcterms:modified>
</cp:coreProperties>
</file>