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FEC6-EAFB-4FD1-971D-2E72414A7C57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4C7E-E83C-4EBB-AE80-13887D1A12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FEC6-EAFB-4FD1-971D-2E72414A7C57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4C7E-E83C-4EBB-AE80-13887D1A12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FEC6-EAFB-4FD1-971D-2E72414A7C57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4C7E-E83C-4EBB-AE80-13887D1A12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FEC6-EAFB-4FD1-971D-2E72414A7C57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4C7E-E83C-4EBB-AE80-13887D1A12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FEC6-EAFB-4FD1-971D-2E72414A7C57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4C7E-E83C-4EBB-AE80-13887D1A12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FEC6-EAFB-4FD1-971D-2E72414A7C57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4C7E-E83C-4EBB-AE80-13887D1A12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FEC6-EAFB-4FD1-971D-2E72414A7C57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4C7E-E83C-4EBB-AE80-13887D1A12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FEC6-EAFB-4FD1-971D-2E72414A7C57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4C7E-E83C-4EBB-AE80-13887D1A12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FEC6-EAFB-4FD1-971D-2E72414A7C57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4C7E-E83C-4EBB-AE80-13887D1A12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FEC6-EAFB-4FD1-971D-2E72414A7C57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4C7E-E83C-4EBB-AE80-13887D1A12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FEC6-EAFB-4FD1-971D-2E72414A7C57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4C7E-E83C-4EBB-AE80-13887D1A12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AFEC6-EAFB-4FD1-971D-2E72414A7C57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F4C7E-E83C-4EBB-AE80-13887D1A12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486141" y="116632"/>
            <a:ext cx="8424936" cy="792087"/>
          </a:xfrm>
          <a:prstGeom prst="rect">
            <a:avLst/>
          </a:prstGeom>
          <a:solidFill>
            <a:srgbClr val="00B0F0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防災マップを作ろう！</a:t>
            </a:r>
            <a:endParaRPr lang="ja-JP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827584" y="1340768"/>
            <a:ext cx="7560840" cy="453650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安全に避難できるように、私たちの住んでいるまちには、どんな危険ポイントや安全ポイントがあるのか、まち中を歩いて、また、まわりの人に聞いて情報を集めよう！</a:t>
            </a:r>
            <a:endParaRPr lang="ja-JP" alt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869160"/>
            <a:ext cx="1512168" cy="1772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7910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佐々木秀樹</dc:creator>
  <cp:lastModifiedBy>佐々木秀樹</cp:lastModifiedBy>
  <cp:revision>1</cp:revision>
  <dcterms:created xsi:type="dcterms:W3CDTF">2014-04-23T08:51:16Z</dcterms:created>
  <dcterms:modified xsi:type="dcterms:W3CDTF">2014-04-23T08:51:33Z</dcterms:modified>
</cp:coreProperties>
</file>