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6E637-9ACE-4259-AFF4-8BB533A4E74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8DD66-2759-4FA3-883E-0EB322E353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73287" y="188640"/>
            <a:ext cx="8424936" cy="792087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防災マップを作ろう！</a:t>
            </a:r>
            <a:r>
              <a:rPr lang="en-US" altLang="ja-JP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-</a:t>
            </a:r>
            <a:r>
              <a:rPr lang="ja-JP" alt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まち中歩き編</a:t>
            </a:r>
            <a:endParaRPr lang="ja-JP" alt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778272" y="1083746"/>
            <a:ext cx="8122345" cy="63251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まち中歩きで、必要な役割（作業）</a:t>
            </a:r>
            <a:endParaRPr lang="ja-JP" altLang="en-US" sz="2000" dirty="0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6838" y="1888093"/>
            <a:ext cx="8267450" cy="208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4767" y="4149080"/>
            <a:ext cx="1317886" cy="230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590563" y="1888093"/>
            <a:ext cx="845533" cy="316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1129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2014-04-23T08:51:50Z</dcterms:created>
  <dcterms:modified xsi:type="dcterms:W3CDTF">2014-04-23T08:52:05Z</dcterms:modified>
</cp:coreProperties>
</file>