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3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A7F7B-F037-4D7C-AC61-95D0344D052F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FD39C-4EFF-4847-AAAD-FE8FF1BA2C44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A7F7B-F037-4D7C-AC61-95D0344D052F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FD39C-4EFF-4847-AAAD-FE8FF1BA2C44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A7F7B-F037-4D7C-AC61-95D0344D052F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FD39C-4EFF-4847-AAAD-FE8FF1BA2C44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A7F7B-F037-4D7C-AC61-95D0344D052F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FD39C-4EFF-4847-AAAD-FE8FF1BA2C44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A7F7B-F037-4D7C-AC61-95D0344D052F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FD39C-4EFF-4847-AAAD-FE8FF1BA2C44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A7F7B-F037-4D7C-AC61-95D0344D052F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FD39C-4EFF-4847-AAAD-FE8FF1BA2C44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A7F7B-F037-4D7C-AC61-95D0344D052F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FD39C-4EFF-4847-AAAD-FE8FF1BA2C44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A7F7B-F037-4D7C-AC61-95D0344D052F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FD39C-4EFF-4847-AAAD-FE8FF1BA2C44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A7F7B-F037-4D7C-AC61-95D0344D052F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FD39C-4EFF-4847-AAAD-FE8FF1BA2C44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A7F7B-F037-4D7C-AC61-95D0344D052F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FD39C-4EFF-4847-AAAD-FE8FF1BA2C44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A7F7B-F037-4D7C-AC61-95D0344D052F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FD39C-4EFF-4847-AAAD-FE8FF1BA2C44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A7F7B-F037-4D7C-AC61-95D0344D052F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0FD39C-4EFF-4847-AAAD-FE8FF1BA2C44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 txBox="1">
            <a:spLocks/>
          </p:cNvSpPr>
          <p:nvPr/>
        </p:nvSpPr>
        <p:spPr>
          <a:xfrm>
            <a:off x="473287" y="188640"/>
            <a:ext cx="8424936" cy="792087"/>
          </a:xfrm>
          <a:prstGeom prst="rect">
            <a:avLst/>
          </a:prstGeom>
          <a:solidFill>
            <a:srgbClr val="00B0F0"/>
          </a:solidFill>
          <a:ln w="38100"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防災マップを作ろう！</a:t>
            </a:r>
            <a:r>
              <a:rPr lang="en-US" altLang="ja-JP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-</a:t>
            </a:r>
            <a:r>
              <a:rPr lang="ja-JP" altLang="en-US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まち中歩き編</a:t>
            </a:r>
            <a:endParaRPr lang="ja-JP" altLang="en-US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778272" y="1083747"/>
            <a:ext cx="8122345" cy="43204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 smtClean="0">
                <a:solidFill>
                  <a:srgbClr val="C0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まち中歩きの進め方</a:t>
            </a:r>
            <a:endParaRPr lang="ja-JP" altLang="en-US" sz="2000" dirty="0">
              <a:solidFill>
                <a:srgbClr val="C0000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3568" y="1628800"/>
            <a:ext cx="2076450" cy="210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7704" y="4088958"/>
            <a:ext cx="2057400" cy="223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11960" y="1851452"/>
            <a:ext cx="2057400" cy="225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9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22366" y="3573016"/>
            <a:ext cx="2162175" cy="231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正方形/長方形 1"/>
          <p:cNvSpPr/>
          <p:nvPr/>
        </p:nvSpPr>
        <p:spPr>
          <a:xfrm>
            <a:off x="5652120" y="3897052"/>
            <a:ext cx="360040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60245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 txBox="1">
            <a:spLocks/>
          </p:cNvSpPr>
          <p:nvPr/>
        </p:nvSpPr>
        <p:spPr>
          <a:xfrm>
            <a:off x="473287" y="188640"/>
            <a:ext cx="8424936" cy="792087"/>
          </a:xfrm>
          <a:prstGeom prst="rect">
            <a:avLst/>
          </a:prstGeom>
          <a:solidFill>
            <a:srgbClr val="00B0F0"/>
          </a:solidFill>
          <a:ln w="38100"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防災マップを作ろう！</a:t>
            </a:r>
            <a:r>
              <a:rPr lang="en-US" altLang="ja-JP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-</a:t>
            </a:r>
            <a:r>
              <a:rPr lang="ja-JP" altLang="en-US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まち中歩き編</a:t>
            </a:r>
            <a:endParaRPr lang="ja-JP" altLang="en-US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778272" y="1083747"/>
            <a:ext cx="8122345" cy="43204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 smtClean="0">
                <a:solidFill>
                  <a:srgbClr val="C0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ポイントや気づきの記入のしかた</a:t>
            </a:r>
            <a:endParaRPr lang="ja-JP" altLang="en-US" sz="2000" dirty="0">
              <a:solidFill>
                <a:srgbClr val="C0000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93141"/>
            <a:ext cx="3431275" cy="40561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92105" y="1975938"/>
            <a:ext cx="4608512" cy="24123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312957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</Words>
  <Application>Microsoft Office PowerPoint</Application>
  <PresentationFormat>画面に合わせる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スライド 1</vt:lpstr>
      <vt:lpstr>スライド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佐々木秀樹</dc:creator>
  <cp:lastModifiedBy>佐々木秀樹</cp:lastModifiedBy>
  <cp:revision>1</cp:revision>
  <dcterms:created xsi:type="dcterms:W3CDTF">2014-04-23T08:52:28Z</dcterms:created>
  <dcterms:modified xsi:type="dcterms:W3CDTF">2014-04-23T08:52:50Z</dcterms:modified>
</cp:coreProperties>
</file>