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BB2D-FBA7-4B5A-B6EE-4E8180AD6B3B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6DE-7ACF-46CF-B00C-0548D59A50C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BB2D-FBA7-4B5A-B6EE-4E8180AD6B3B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6DE-7ACF-46CF-B00C-0548D59A50C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BB2D-FBA7-4B5A-B6EE-4E8180AD6B3B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6DE-7ACF-46CF-B00C-0548D59A50C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BB2D-FBA7-4B5A-B6EE-4E8180AD6B3B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6DE-7ACF-46CF-B00C-0548D59A50C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BB2D-FBA7-4B5A-B6EE-4E8180AD6B3B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6DE-7ACF-46CF-B00C-0548D59A50C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BB2D-FBA7-4B5A-B6EE-4E8180AD6B3B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6DE-7ACF-46CF-B00C-0548D59A50C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BB2D-FBA7-4B5A-B6EE-4E8180AD6B3B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6DE-7ACF-46CF-B00C-0548D59A50C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BB2D-FBA7-4B5A-B6EE-4E8180AD6B3B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6DE-7ACF-46CF-B00C-0548D59A50C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BB2D-FBA7-4B5A-B6EE-4E8180AD6B3B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6DE-7ACF-46CF-B00C-0548D59A50C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BB2D-FBA7-4B5A-B6EE-4E8180AD6B3B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6DE-7ACF-46CF-B00C-0548D59A50C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BB2D-FBA7-4B5A-B6EE-4E8180AD6B3B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6DE-7ACF-46CF-B00C-0548D59A50C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DBB2D-FBA7-4B5A-B6EE-4E8180AD6B3B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176DE-7ACF-46CF-B00C-0548D59A50C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73287" y="188640"/>
            <a:ext cx="8424936" cy="792087"/>
          </a:xfrm>
          <a:prstGeom prst="rect">
            <a:avLst/>
          </a:prstGeom>
          <a:solidFill>
            <a:srgbClr val="00B0F0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防災マップを作ろう！</a:t>
            </a:r>
            <a:r>
              <a:rPr lang="en-US" altLang="ja-JP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-</a:t>
            </a:r>
            <a:r>
              <a:rPr lang="ja-JP" alt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人に聞く編</a:t>
            </a:r>
            <a:endParaRPr lang="ja-JP" alt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778272" y="1083747"/>
            <a:ext cx="8122345" cy="43204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rgbClr val="C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まわりの人に聞いて情報を集める！</a:t>
            </a:r>
            <a:endParaRPr lang="ja-JP" altLang="en-US" sz="2000" dirty="0">
              <a:solidFill>
                <a:srgbClr val="C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1452" y="1700808"/>
            <a:ext cx="7468605" cy="3672408"/>
          </a:xfrm>
          <a:prstGeom prst="rect">
            <a:avLst/>
          </a:prstGeom>
        </p:spPr>
      </p:pic>
      <p:sp>
        <p:nvSpPr>
          <p:cNvPr id="7" name="サブタイトル 2"/>
          <p:cNvSpPr txBox="1">
            <a:spLocks/>
          </p:cNvSpPr>
          <p:nvPr/>
        </p:nvSpPr>
        <p:spPr>
          <a:xfrm>
            <a:off x="1187624" y="5579468"/>
            <a:ext cx="6984776" cy="87212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お父さんやお母さんに、仕事に行くとき、買い物に行くとき、気づいた危険ポイント・安全ポイントがないか、聞いてみる。</a:t>
            </a:r>
            <a:endParaRPr lang="ja-JP" altLang="en-US" sz="18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709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1</cp:revision>
  <dcterms:created xsi:type="dcterms:W3CDTF">2014-04-23T08:53:02Z</dcterms:created>
  <dcterms:modified xsi:type="dcterms:W3CDTF">2014-04-23T08:53:16Z</dcterms:modified>
</cp:coreProperties>
</file>