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9F3B-29A4-4C26-BCA5-2CC7BBAEEB35}" type="datetimeFigureOut">
              <a:rPr kumimoji="1" lang="ja-JP" altLang="en-US" smtClean="0"/>
              <a:pPr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A022-BAA4-4ABA-B29F-A3DCDA14885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24530" y="1196752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防災マップ作りの順番①　～まち歩きのコースを書きいれる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965519" y="5733256"/>
            <a:ext cx="5904656" cy="872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まち歩きで移動した道を、よくわかるようにマジックなどで書きこむ。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Picture 2" descr="C:\Users\小川　環\Desktop\会社12（4月～）\長崎１２\防災マップ\写真資料\防災マップづくり②１１０２\IMG_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42" y="1724894"/>
            <a:ext cx="5842417" cy="3879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44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24530" y="1196752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防災マップ作りの順番②　～チェックポイント番号を書きこむ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931506" y="5791082"/>
            <a:ext cx="5904656" cy="872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まち歩きでチェックした場所の番号を書きこむ。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Picture 2" descr="C:\Users\小川　環\Desktop\会社12（4月～）\長崎１２\防災マップ\写真資料\防災マップづくり②１１０２\IMG_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6" y="1659988"/>
            <a:ext cx="5922318" cy="3932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1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1210" y="1196752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防災マップ作りの順番③　～調べた内容を付せん</a:t>
            </a:r>
            <a:r>
              <a:rPr lang="ja-JP" altLang="en-US" sz="2000" dirty="0" err="1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書く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931506" y="5517232"/>
            <a:ext cx="5904656" cy="122477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まち歩きや人に聞いて調べたことを付せんに書きこむ。</a:t>
            </a:r>
            <a:endParaRPr lang="en-US" altLang="ja-JP" sz="1800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en-US" altLang="ja-JP" sz="1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注意：危険ポイントは赤、安全ポイントは青、それ以　　　　　　　　外は黄と気づきの内容別に、付</a:t>
            </a:r>
            <a:r>
              <a:rPr lang="ja-JP" altLang="en-US" sz="1800" dirty="0" err="1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せんの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色を変える。</a:t>
            </a:r>
            <a:endParaRPr lang="ja-JP" altLang="en-US" sz="18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122" name="Picture 2" descr="C:\Users\小川　環\Desktop\会社12（4月～）\長崎１２\防災マップ\写真資料\防災マップづくり②１１０２\IMG_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27" y="1628800"/>
            <a:ext cx="5520814" cy="366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08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9772" y="1222833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防災マップ作りの順番④　～写真をプリントする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898683" y="5805647"/>
            <a:ext cx="5904656" cy="872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チェックポイントごとに撮影した写真を、紙にプリントする。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146" name="Picture 2" descr="C:\Users\小川　環\Desktop\会社12（4月～）\長崎１２\防災マップ\写真資料\防災マップづくり②１１０２\IMG_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69" y="1689161"/>
            <a:ext cx="5905369" cy="3921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05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6502" y="1196752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防災マップ作りの順番⑤　～付せんと写真を地図お上におく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901240" y="5791793"/>
            <a:ext cx="5904656" cy="872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付せんと写真を、それぞれのチェックポイントにおく。次に見やすさを考えて、紙にはる場所を考える。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170" name="Picture 2" descr="C:\Users\小川　環\Desktop\会社12（4月～）\長崎１２\防災マップ\写真資料\防災マップづくり②１１０２\IMG_0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7" y="1791429"/>
            <a:ext cx="5754897" cy="3821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2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24530" y="1196752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防災マップ作りの順番⑥　～付せんと写真を地図にはる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958980" y="5805264"/>
            <a:ext cx="5781372" cy="872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はる場所が決まったら、付せんと写真を地図にはっていく。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8194" name="Picture 2" descr="C:\Users\小川　環\Desktop\会社12（4月～）\長崎１２\防災マップ\写真資料\防災マップづくり②１１０２\IMG_0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80" y="1751500"/>
            <a:ext cx="5922318" cy="3932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70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05739" y="1196752"/>
            <a:ext cx="8279918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防災マップ作りの順番⑦　～地図用のマークをはる</a:t>
            </a:r>
            <a:endParaRPr lang="en-US" altLang="ja-JP" sz="20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33427" y="5808637"/>
            <a:ext cx="5904656" cy="872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避難場所、学校、危険なポイントなどのマークのシールを、当てはまる場所にはっていく。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9218" name="Picture 2" descr="C:\Users\小川　環\Desktop\会社12（4月～）\長崎１２\防災マップ\写真資料\防災マップづくり②１１０２\IMG_0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35" y="1772816"/>
            <a:ext cx="5880571" cy="3904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72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3287" y="188640"/>
            <a:ext cx="8424936" cy="79208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防災マップを作ろう！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-</a:t>
            </a:r>
            <a:r>
              <a:rPr lang="ja-JP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マップ作り編</a:t>
            </a:r>
            <a:endParaRPr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473288" y="5417903"/>
            <a:ext cx="8210006" cy="12961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4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防災マップが完成したら、マップを使って危険ポイントや安全ポイントについて、みんなで発表しよう！</a:t>
            </a:r>
            <a:endParaRPr lang="en-US" altLang="ja-JP" sz="24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Picture 2" descr="C:\Users\小川　環\Desktop\防災マッ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43" y="1345431"/>
            <a:ext cx="3945025" cy="29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ぼくらの本町周辺防災マッ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257" y="1314124"/>
            <a:ext cx="4139717" cy="29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586134" y="4443530"/>
            <a:ext cx="3450642" cy="85767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危険ポイント、安全ポイントなどを</a:t>
            </a:r>
            <a:r>
              <a:rPr lang="ja-JP" altLang="en-US" sz="2000" dirty="0" err="1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書いたふせん</a:t>
            </a:r>
            <a:r>
              <a:rPr lang="ja-JP" altLang="en-US" sz="20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や写真を、マップ上にはったらマップは完成です。</a:t>
            </a:r>
            <a:endParaRPr lang="ja-JP" altLang="en-US" sz="20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5068794" y="4443530"/>
            <a:ext cx="3450642" cy="8784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ふせんに書いた情報をマップに清書したり、色分けするとマップは、より見やすくなります。</a:t>
            </a:r>
            <a:endParaRPr lang="ja-JP" altLang="en-US" sz="20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12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300</Words>
  <Application>Microsoft Office PowerPoint</Application>
  <PresentationFormat>画面に合わせる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佐々木秀樹</dc:creator>
  <cp:lastModifiedBy>佐々木秀樹</cp:lastModifiedBy>
  <cp:revision>2</cp:revision>
  <dcterms:created xsi:type="dcterms:W3CDTF">2014-04-25T02:41:58Z</dcterms:created>
  <dcterms:modified xsi:type="dcterms:W3CDTF">2014-04-25T05:46:52Z</dcterms:modified>
</cp:coreProperties>
</file>