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96C9-A130-436A-B1CF-44E01D5C1F55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D1CA-53DE-405B-AF77-065B8AB5D05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611560" y="39715"/>
            <a:ext cx="8208912" cy="12241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みなさん</a:t>
            </a:r>
            <a:r>
              <a:rPr lang="ja-JP" altLang="en-US" sz="36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にやってもらいたいこと</a:t>
            </a:r>
            <a:endParaRPr lang="ja-JP" altLang="en-US" sz="3600" b="1" dirty="0">
              <a:ln w="12700">
                <a:noFill/>
                <a:prstDash val="solid"/>
              </a:ln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24530" y="1275156"/>
            <a:ext cx="5255582" cy="8577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 smtClean="0">
                <a:solidFill>
                  <a:srgbClr val="00B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</a:t>
            </a:r>
            <a:r>
              <a:rPr lang="ja-JP" altLang="en-US" sz="28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近くにある避難場所は？</a:t>
            </a:r>
            <a:endParaRPr lang="en-US" altLang="ja-JP" sz="2800" dirty="0" smtClean="0">
              <a:solidFill>
                <a:srgbClr val="C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195736" y="5372574"/>
            <a:ext cx="5448806" cy="10807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大雨のとき、津波のときどうするか？</a:t>
            </a:r>
            <a:endParaRPr lang="en-US" altLang="ja-JP" sz="24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お家の方と相談してください！</a:t>
            </a:r>
            <a:endParaRPr lang="ja-JP" altLang="en-US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475656" y="1988840"/>
            <a:ext cx="2376264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・〇〇公民館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115616" y="2636912"/>
            <a:ext cx="6120680" cy="100811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例えば、自分の家にいるとき、</a:t>
            </a:r>
            <a:endParaRPr lang="en-US" altLang="ja-JP" sz="24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〇〇公民館に避難した方がいいですか？</a:t>
            </a:r>
            <a:endParaRPr lang="ja-JP" altLang="en-US" sz="24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259632" y="4149080"/>
            <a:ext cx="2376264" cy="100811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避難ルートは、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危なく</a:t>
            </a:r>
            <a:r>
              <a:rPr lang="ja-JP" altLang="en-US" sz="2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ないですか。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5580112" y="4131109"/>
            <a:ext cx="2952328" cy="100811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家の方が</a:t>
            </a:r>
            <a:endParaRPr lang="en-US" altLang="ja-JP" sz="20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安全で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は</a:t>
            </a:r>
            <a:r>
              <a:rPr lang="ja-JP" altLang="en-US" sz="20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ないですか</a:t>
            </a:r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3851920" y="4019749"/>
            <a:ext cx="1548172" cy="1134157"/>
          </a:xfrm>
          <a:prstGeom prst="down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3641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2014-04-23T08:55:14Z</dcterms:created>
  <dcterms:modified xsi:type="dcterms:W3CDTF">2014-04-23T08:55:35Z</dcterms:modified>
</cp:coreProperties>
</file>