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1FF69-240B-4706-80D8-2FA6DE4FF7F1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27A58-2C9A-435C-A906-EB8D1F6E168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67544" y="116632"/>
            <a:ext cx="8280920" cy="864096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大雨がふると、川があふれことがある！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4842" y="1113616"/>
            <a:ext cx="5569486" cy="422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サブタイトル 2"/>
          <p:cNvSpPr txBox="1">
            <a:spLocks/>
          </p:cNvSpPr>
          <p:nvPr/>
        </p:nvSpPr>
        <p:spPr>
          <a:xfrm>
            <a:off x="1749785" y="5805264"/>
            <a:ext cx="5932582" cy="79208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大雨のときは、もしかしたら川があふれるかもしれないと考え、早めに避難することが大切です。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36864" y="5356498"/>
            <a:ext cx="3088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（映像：伊万里ケーブルテレビジョン㈱提供）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79246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2014-04-25T04:16:17Z</dcterms:created>
  <dcterms:modified xsi:type="dcterms:W3CDTF">2014-04-25T04:16:34Z</dcterms:modified>
</cp:coreProperties>
</file>