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34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3A7FF-0927-4456-A611-FFFF2D777150}" type="datetimeFigureOut">
              <a:rPr kumimoji="1" lang="ja-JP" altLang="en-US" smtClean="0"/>
              <a:t>2014/4/25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6E087-7D36-4FC8-B6D7-05F7F28BC65B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3A7FF-0927-4456-A611-FFFF2D777150}" type="datetimeFigureOut">
              <a:rPr kumimoji="1" lang="ja-JP" altLang="en-US" smtClean="0"/>
              <a:t>2014/4/25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6E087-7D36-4FC8-B6D7-05F7F28BC65B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3A7FF-0927-4456-A611-FFFF2D777150}" type="datetimeFigureOut">
              <a:rPr kumimoji="1" lang="ja-JP" altLang="en-US" smtClean="0"/>
              <a:t>2014/4/25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6E087-7D36-4FC8-B6D7-05F7F28BC65B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3A7FF-0927-4456-A611-FFFF2D777150}" type="datetimeFigureOut">
              <a:rPr kumimoji="1" lang="ja-JP" altLang="en-US" smtClean="0"/>
              <a:t>2014/4/25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6E087-7D36-4FC8-B6D7-05F7F28BC65B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3A7FF-0927-4456-A611-FFFF2D777150}" type="datetimeFigureOut">
              <a:rPr kumimoji="1" lang="ja-JP" altLang="en-US" smtClean="0"/>
              <a:t>2014/4/25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6E087-7D36-4FC8-B6D7-05F7F28BC65B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3A7FF-0927-4456-A611-FFFF2D777150}" type="datetimeFigureOut">
              <a:rPr kumimoji="1" lang="ja-JP" altLang="en-US" smtClean="0"/>
              <a:t>2014/4/25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6E087-7D36-4FC8-B6D7-05F7F28BC65B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3A7FF-0927-4456-A611-FFFF2D777150}" type="datetimeFigureOut">
              <a:rPr kumimoji="1" lang="ja-JP" altLang="en-US" smtClean="0"/>
              <a:t>2014/4/25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6E087-7D36-4FC8-B6D7-05F7F28BC65B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3A7FF-0927-4456-A611-FFFF2D777150}" type="datetimeFigureOut">
              <a:rPr kumimoji="1" lang="ja-JP" altLang="en-US" smtClean="0"/>
              <a:t>2014/4/25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6E087-7D36-4FC8-B6D7-05F7F28BC65B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3A7FF-0927-4456-A611-FFFF2D777150}" type="datetimeFigureOut">
              <a:rPr kumimoji="1" lang="ja-JP" altLang="en-US" smtClean="0"/>
              <a:t>2014/4/25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6E087-7D36-4FC8-B6D7-05F7F28BC65B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3A7FF-0927-4456-A611-FFFF2D777150}" type="datetimeFigureOut">
              <a:rPr kumimoji="1" lang="ja-JP" altLang="en-US" smtClean="0"/>
              <a:t>2014/4/25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6E087-7D36-4FC8-B6D7-05F7F28BC65B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3A7FF-0927-4456-A611-FFFF2D777150}" type="datetimeFigureOut">
              <a:rPr kumimoji="1" lang="ja-JP" altLang="en-US" smtClean="0"/>
              <a:t>2014/4/25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6E087-7D36-4FC8-B6D7-05F7F28BC65B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13A7FF-0927-4456-A611-FFFF2D777150}" type="datetimeFigureOut">
              <a:rPr kumimoji="1" lang="ja-JP" altLang="en-US" smtClean="0"/>
              <a:t>2014/4/25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06E087-7D36-4FC8-B6D7-05F7F28BC65B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828760" y="116632"/>
            <a:ext cx="7774632" cy="792087"/>
          </a:xfrm>
          <a:prstGeom prst="rect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地震で地面がひび割れる！</a:t>
            </a:r>
            <a:endParaRPr lang="ja-JP" altLang="en-US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5" name="サブタイトル 2"/>
          <p:cNvSpPr txBox="1">
            <a:spLocks/>
          </p:cNvSpPr>
          <p:nvPr/>
        </p:nvSpPr>
        <p:spPr>
          <a:xfrm>
            <a:off x="1749785" y="5805264"/>
            <a:ext cx="5932582" cy="792088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800" dirty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平成</a:t>
            </a:r>
            <a:r>
              <a:rPr lang="en-US" altLang="ja-JP" sz="1800" dirty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23</a:t>
            </a:r>
            <a:r>
              <a:rPr lang="ja-JP" altLang="en-US" sz="1800" dirty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年</a:t>
            </a:r>
            <a:r>
              <a:rPr lang="en-US" altLang="ja-JP" sz="1800" dirty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3</a:t>
            </a:r>
            <a:r>
              <a:rPr lang="ja-JP" altLang="en-US" sz="1800" dirty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月</a:t>
            </a:r>
            <a:r>
              <a:rPr lang="en-US" altLang="ja-JP" sz="1800" dirty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11</a:t>
            </a:r>
            <a:r>
              <a:rPr lang="ja-JP" altLang="en-US" sz="1800" dirty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日に発生した大地震で、</a:t>
            </a:r>
            <a:r>
              <a:rPr lang="ja-JP" altLang="en-US" sz="1800" dirty="0" smtClean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宮城県仙台市にある東北高校の校庭にひび割れが起きています。</a:t>
            </a:r>
            <a:endParaRPr lang="ja-JP" altLang="en-US" sz="1800" dirty="0">
              <a:solidFill>
                <a:schemeClr val="tx1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31767" y="1196752"/>
            <a:ext cx="5568618" cy="4176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テキスト ボックス 7"/>
          <p:cNvSpPr txBox="1"/>
          <p:nvPr/>
        </p:nvSpPr>
        <p:spPr>
          <a:xfrm>
            <a:off x="5762094" y="5373216"/>
            <a:ext cx="19202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 smtClean="0"/>
              <a:t>（映像：東北高等学校提供）</a:t>
            </a:r>
            <a:endParaRPr kumimoji="1" lang="ja-JP" altLang="en-US" sz="1000" dirty="0"/>
          </a:p>
        </p:txBody>
      </p:sp>
    </p:spTree>
    <p:extLst>
      <p:ext uri="{BB962C8B-B14F-4D97-AF65-F5344CB8AC3E}">
        <p14:creationId xmlns:p14="http://schemas.microsoft.com/office/powerpoint/2010/main" xmlns="" val="32478386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スライド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佐々木秀樹</dc:creator>
  <cp:lastModifiedBy>佐々木秀樹</cp:lastModifiedBy>
  <cp:revision>1</cp:revision>
  <dcterms:created xsi:type="dcterms:W3CDTF">2014-04-25T04:17:20Z</dcterms:created>
  <dcterms:modified xsi:type="dcterms:W3CDTF">2014-04-25T04:17:39Z</dcterms:modified>
</cp:coreProperties>
</file>