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AD0D-5BC3-4B4B-84BF-8DE843273C88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F59E-EBA8-4C2D-9B4B-767587A1BA3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1749785" y="5805264"/>
            <a:ext cx="5932582" cy="79208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平成</a:t>
            </a:r>
            <a:r>
              <a:rPr lang="en-US" altLang="ja-JP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23</a:t>
            </a:r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</a:t>
            </a:r>
            <a:r>
              <a:rPr lang="en-US" altLang="ja-JP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</a:t>
            </a:r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  <a:r>
              <a:rPr lang="en-US" altLang="ja-JP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11</a:t>
            </a:r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日に発生した大地震で、宮城県気仙沼市の港に津波がおし寄せて、車や船をおし流しています。</a:t>
            </a:r>
            <a:endParaRPr lang="ja-JP" altLang="en-US" sz="18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28760" y="116632"/>
            <a:ext cx="7774632" cy="792087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おし寄せる津波がまちをおそう！</a:t>
            </a:r>
            <a:endParaRPr lang="ja-JP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0851" y="1147761"/>
            <a:ext cx="5540819" cy="415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836864" y="5356498"/>
            <a:ext cx="3088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（映像：第</a:t>
            </a:r>
            <a:r>
              <a:rPr kumimoji="1" lang="en-US" altLang="ja-JP" sz="1000" dirty="0" smtClean="0"/>
              <a:t>2</a:t>
            </a:r>
            <a:r>
              <a:rPr kumimoji="1" lang="ja-JP" altLang="en-US" sz="1000" dirty="0" smtClean="0"/>
              <a:t>管区海上保安本部提供）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66415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2014-04-25T04:17:52Z</dcterms:created>
  <dcterms:modified xsi:type="dcterms:W3CDTF">2014-04-25T04:18:08Z</dcterms:modified>
</cp:coreProperties>
</file>