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EAD0D-5BC3-4B4B-84BF-8DE843273C88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F59E-EBA8-4C2D-9B4B-767587A1BA3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EAD0D-5BC3-4B4B-84BF-8DE843273C88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F59E-EBA8-4C2D-9B4B-767587A1BA3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EAD0D-5BC3-4B4B-84BF-8DE843273C88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F59E-EBA8-4C2D-9B4B-767587A1BA3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EAD0D-5BC3-4B4B-84BF-8DE843273C88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F59E-EBA8-4C2D-9B4B-767587A1BA3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EAD0D-5BC3-4B4B-84BF-8DE843273C88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F59E-EBA8-4C2D-9B4B-767587A1BA3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EAD0D-5BC3-4B4B-84BF-8DE843273C88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F59E-EBA8-4C2D-9B4B-767587A1BA3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EAD0D-5BC3-4B4B-84BF-8DE843273C88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F59E-EBA8-4C2D-9B4B-767587A1BA3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EAD0D-5BC3-4B4B-84BF-8DE843273C88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F59E-EBA8-4C2D-9B4B-767587A1BA3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EAD0D-5BC3-4B4B-84BF-8DE843273C88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F59E-EBA8-4C2D-9B4B-767587A1BA3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EAD0D-5BC3-4B4B-84BF-8DE843273C88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F59E-EBA8-4C2D-9B4B-767587A1BA3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EAD0D-5BC3-4B4B-84BF-8DE843273C88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F59E-EBA8-4C2D-9B4B-767587A1BA3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EAD0D-5BC3-4B4B-84BF-8DE843273C88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5F59E-EBA8-4C2D-9B4B-767587A1BA3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サブタイトル 2"/>
          <p:cNvSpPr txBox="1">
            <a:spLocks/>
          </p:cNvSpPr>
          <p:nvPr/>
        </p:nvSpPr>
        <p:spPr>
          <a:xfrm>
            <a:off x="1749785" y="5805264"/>
            <a:ext cx="5932582" cy="792088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8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平成</a:t>
            </a:r>
            <a:r>
              <a:rPr lang="en-US" altLang="ja-JP" sz="18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23</a:t>
            </a:r>
            <a:r>
              <a:rPr lang="ja-JP" altLang="en-US" sz="18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年</a:t>
            </a:r>
            <a:r>
              <a:rPr lang="en-US" altLang="ja-JP" sz="18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3</a:t>
            </a:r>
            <a:r>
              <a:rPr lang="ja-JP" altLang="en-US" sz="18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月</a:t>
            </a:r>
            <a:r>
              <a:rPr lang="en-US" altLang="ja-JP" sz="18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11</a:t>
            </a:r>
            <a:r>
              <a:rPr lang="ja-JP" altLang="en-US" sz="18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日に発生した大地震で、宮城県気仙沼市の港に津波がおし寄せて、車や船をおし流しています。</a:t>
            </a:r>
            <a:endParaRPr lang="ja-JP" altLang="en-US" sz="18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828760" y="116632"/>
            <a:ext cx="7774632" cy="792087"/>
          </a:xfrm>
          <a:prstGeom prst="rect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おし寄せる津波がまちをおそう！</a:t>
            </a:r>
            <a:endParaRPr lang="ja-JP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0851" y="1147761"/>
            <a:ext cx="5540819" cy="4153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4836864" y="5356498"/>
            <a:ext cx="30884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/>
              <a:t>（映像：第</a:t>
            </a:r>
            <a:r>
              <a:rPr kumimoji="1" lang="en-US" altLang="ja-JP" sz="1000" dirty="0" smtClean="0"/>
              <a:t>2</a:t>
            </a:r>
            <a:r>
              <a:rPr kumimoji="1" lang="ja-JP" altLang="en-US" sz="1000" dirty="0" smtClean="0"/>
              <a:t>管区海上保安本部提供）</a:t>
            </a:r>
            <a:endParaRPr kumimoji="1"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xmlns="" val="664159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佐々木秀樹</dc:creator>
  <cp:lastModifiedBy>佐々木秀樹</cp:lastModifiedBy>
  <cp:revision>1</cp:revision>
  <dcterms:created xsi:type="dcterms:W3CDTF">2014-04-25T04:17:52Z</dcterms:created>
  <dcterms:modified xsi:type="dcterms:W3CDTF">2014-04-25T04:18:08Z</dcterms:modified>
</cp:coreProperties>
</file>